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021" r:id="rId2"/>
    <p:sldId id="102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105" d="100"/>
          <a:sy n="105" d="100"/>
        </p:scale>
        <p:origin x="187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2025/4/12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268DAF-C9FF-6486-F639-A8E49BDB73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7099D7D-9C54-8596-3D77-B83E232122E0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五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角柱の図形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2B782F8F-FACD-1033-EB6B-60F421307345}"/>
              </a:ext>
            </a:extLst>
          </p:cNvPr>
          <p:cNvGrpSpPr/>
          <p:nvPr/>
        </p:nvGrpSpPr>
        <p:grpSpPr>
          <a:xfrm>
            <a:off x="981076" y="902444"/>
            <a:ext cx="2050204" cy="2599246"/>
            <a:chOff x="-5176195" y="265597"/>
            <a:chExt cx="2152655" cy="2729132"/>
          </a:xfrm>
        </p:grpSpPr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674EEEB2-26FB-61A9-DF5D-A48D58BB98AA}"/>
                </a:ext>
              </a:extLst>
            </p:cNvPr>
            <p:cNvSpPr/>
            <p:nvPr/>
          </p:nvSpPr>
          <p:spPr>
            <a:xfrm>
              <a:off x="-5176195" y="265598"/>
              <a:ext cx="2152655" cy="2727680"/>
            </a:xfrm>
            <a:custGeom>
              <a:avLst/>
              <a:gdLst>
                <a:gd name="connsiteX0" fmla="*/ 1076330 w 2152655"/>
                <a:gd name="connsiteY0" fmla="*/ 0 h 2727680"/>
                <a:gd name="connsiteX1" fmla="*/ 2152653 w 2152655"/>
                <a:gd name="connsiteY1" fmla="*/ 467042 h 2727680"/>
                <a:gd name="connsiteX2" fmla="*/ 1741534 w 2152655"/>
                <a:gd name="connsiteY2" fmla="*/ 1222732 h 2727680"/>
                <a:gd name="connsiteX3" fmla="*/ 1599643 w 2152655"/>
                <a:gd name="connsiteY3" fmla="*/ 1222732 h 2727680"/>
                <a:gd name="connsiteX4" fmla="*/ 1599643 w 2152655"/>
                <a:gd name="connsiteY4" fmla="*/ 1732028 h 2727680"/>
                <a:gd name="connsiteX5" fmla="*/ 2152655 w 2152655"/>
                <a:gd name="connsiteY5" fmla="*/ 1971990 h 2727680"/>
                <a:gd name="connsiteX6" fmla="*/ 1741536 w 2152655"/>
                <a:gd name="connsiteY6" fmla="*/ 2727680 h 2727680"/>
                <a:gd name="connsiteX7" fmla="*/ 411120 w 2152655"/>
                <a:gd name="connsiteY7" fmla="*/ 2727680 h 2727680"/>
                <a:gd name="connsiteX8" fmla="*/ 3 w 2152655"/>
                <a:gd name="connsiteY8" fmla="*/ 1971990 h 2727680"/>
                <a:gd name="connsiteX9" fmla="*/ 523312 w 2152655"/>
                <a:gd name="connsiteY9" fmla="*/ 1744916 h 2727680"/>
                <a:gd name="connsiteX10" fmla="*/ 523312 w 2152655"/>
                <a:gd name="connsiteY10" fmla="*/ 1222732 h 2727680"/>
                <a:gd name="connsiteX11" fmla="*/ 411119 w 2152655"/>
                <a:gd name="connsiteY11" fmla="*/ 1222732 h 2727680"/>
                <a:gd name="connsiteX12" fmla="*/ 0 w 2152655"/>
                <a:gd name="connsiteY12" fmla="*/ 467042 h 2727680"/>
                <a:gd name="connsiteX13" fmla="*/ 1076330 w 2152655"/>
                <a:gd name="connsiteY13" fmla="*/ 0 h 2727680"/>
                <a:gd name="connsiteX0" fmla="*/ 1076330 w 2152655"/>
                <a:gd name="connsiteY0" fmla="*/ 0 h 2727680"/>
                <a:gd name="connsiteX1" fmla="*/ 2152653 w 2152655"/>
                <a:gd name="connsiteY1" fmla="*/ 467042 h 2727680"/>
                <a:gd name="connsiteX2" fmla="*/ 1741534 w 2152655"/>
                <a:gd name="connsiteY2" fmla="*/ 1222732 h 2727680"/>
                <a:gd name="connsiteX3" fmla="*/ 1599643 w 2152655"/>
                <a:gd name="connsiteY3" fmla="*/ 1222732 h 2727680"/>
                <a:gd name="connsiteX4" fmla="*/ 1599643 w 2152655"/>
                <a:gd name="connsiteY4" fmla="*/ 1732028 h 2727680"/>
                <a:gd name="connsiteX5" fmla="*/ 2152655 w 2152655"/>
                <a:gd name="connsiteY5" fmla="*/ 1971990 h 2727680"/>
                <a:gd name="connsiteX6" fmla="*/ 1741536 w 2152655"/>
                <a:gd name="connsiteY6" fmla="*/ 2727680 h 2727680"/>
                <a:gd name="connsiteX7" fmla="*/ 411120 w 2152655"/>
                <a:gd name="connsiteY7" fmla="*/ 2727680 h 2727680"/>
                <a:gd name="connsiteX8" fmla="*/ 3 w 2152655"/>
                <a:gd name="connsiteY8" fmla="*/ 1971990 h 2727680"/>
                <a:gd name="connsiteX9" fmla="*/ 523312 w 2152655"/>
                <a:gd name="connsiteY9" fmla="*/ 1744916 h 2727680"/>
                <a:gd name="connsiteX10" fmla="*/ 411119 w 2152655"/>
                <a:gd name="connsiteY10" fmla="*/ 1222732 h 2727680"/>
                <a:gd name="connsiteX11" fmla="*/ 0 w 2152655"/>
                <a:gd name="connsiteY11" fmla="*/ 467042 h 2727680"/>
                <a:gd name="connsiteX12" fmla="*/ 1076330 w 2152655"/>
                <a:gd name="connsiteY12" fmla="*/ 0 h 2727680"/>
                <a:gd name="connsiteX0" fmla="*/ 1076330 w 2152655"/>
                <a:gd name="connsiteY0" fmla="*/ 0 h 2727680"/>
                <a:gd name="connsiteX1" fmla="*/ 2152653 w 2152655"/>
                <a:gd name="connsiteY1" fmla="*/ 467042 h 2727680"/>
                <a:gd name="connsiteX2" fmla="*/ 1741534 w 2152655"/>
                <a:gd name="connsiteY2" fmla="*/ 1222732 h 2727680"/>
                <a:gd name="connsiteX3" fmla="*/ 1599643 w 2152655"/>
                <a:gd name="connsiteY3" fmla="*/ 1222732 h 2727680"/>
                <a:gd name="connsiteX4" fmla="*/ 1599643 w 2152655"/>
                <a:gd name="connsiteY4" fmla="*/ 1732028 h 2727680"/>
                <a:gd name="connsiteX5" fmla="*/ 2152655 w 2152655"/>
                <a:gd name="connsiteY5" fmla="*/ 1971990 h 2727680"/>
                <a:gd name="connsiteX6" fmla="*/ 1741536 w 2152655"/>
                <a:gd name="connsiteY6" fmla="*/ 2727680 h 2727680"/>
                <a:gd name="connsiteX7" fmla="*/ 411120 w 2152655"/>
                <a:gd name="connsiteY7" fmla="*/ 2727680 h 2727680"/>
                <a:gd name="connsiteX8" fmla="*/ 3 w 2152655"/>
                <a:gd name="connsiteY8" fmla="*/ 1971990 h 2727680"/>
                <a:gd name="connsiteX9" fmla="*/ 523312 w 2152655"/>
                <a:gd name="connsiteY9" fmla="*/ 1744916 h 2727680"/>
                <a:gd name="connsiteX10" fmla="*/ 0 w 2152655"/>
                <a:gd name="connsiteY10" fmla="*/ 467042 h 2727680"/>
                <a:gd name="connsiteX11" fmla="*/ 1076330 w 2152655"/>
                <a:gd name="connsiteY11" fmla="*/ 0 h 2727680"/>
                <a:gd name="connsiteX0" fmla="*/ 1076330 w 2152655"/>
                <a:gd name="connsiteY0" fmla="*/ 0 h 2727680"/>
                <a:gd name="connsiteX1" fmla="*/ 2152653 w 2152655"/>
                <a:gd name="connsiteY1" fmla="*/ 467042 h 2727680"/>
                <a:gd name="connsiteX2" fmla="*/ 1741534 w 2152655"/>
                <a:gd name="connsiteY2" fmla="*/ 1222732 h 2727680"/>
                <a:gd name="connsiteX3" fmla="*/ 1599643 w 2152655"/>
                <a:gd name="connsiteY3" fmla="*/ 1222732 h 2727680"/>
                <a:gd name="connsiteX4" fmla="*/ 1599643 w 2152655"/>
                <a:gd name="connsiteY4" fmla="*/ 1732028 h 2727680"/>
                <a:gd name="connsiteX5" fmla="*/ 2152655 w 2152655"/>
                <a:gd name="connsiteY5" fmla="*/ 1971990 h 2727680"/>
                <a:gd name="connsiteX6" fmla="*/ 1741536 w 2152655"/>
                <a:gd name="connsiteY6" fmla="*/ 2727680 h 2727680"/>
                <a:gd name="connsiteX7" fmla="*/ 411120 w 2152655"/>
                <a:gd name="connsiteY7" fmla="*/ 2727680 h 2727680"/>
                <a:gd name="connsiteX8" fmla="*/ 3 w 2152655"/>
                <a:gd name="connsiteY8" fmla="*/ 1971990 h 2727680"/>
                <a:gd name="connsiteX9" fmla="*/ 0 w 2152655"/>
                <a:gd name="connsiteY9" fmla="*/ 467042 h 2727680"/>
                <a:gd name="connsiteX10" fmla="*/ 1076330 w 2152655"/>
                <a:gd name="connsiteY10" fmla="*/ 0 h 2727680"/>
                <a:gd name="connsiteX0" fmla="*/ 1076330 w 2152655"/>
                <a:gd name="connsiteY0" fmla="*/ 0 h 2727680"/>
                <a:gd name="connsiteX1" fmla="*/ 2152653 w 2152655"/>
                <a:gd name="connsiteY1" fmla="*/ 467042 h 2727680"/>
                <a:gd name="connsiteX2" fmla="*/ 1741534 w 2152655"/>
                <a:gd name="connsiteY2" fmla="*/ 1222732 h 2727680"/>
                <a:gd name="connsiteX3" fmla="*/ 1599643 w 2152655"/>
                <a:gd name="connsiteY3" fmla="*/ 1732028 h 2727680"/>
                <a:gd name="connsiteX4" fmla="*/ 2152655 w 2152655"/>
                <a:gd name="connsiteY4" fmla="*/ 1971990 h 2727680"/>
                <a:gd name="connsiteX5" fmla="*/ 1741536 w 2152655"/>
                <a:gd name="connsiteY5" fmla="*/ 2727680 h 2727680"/>
                <a:gd name="connsiteX6" fmla="*/ 411120 w 2152655"/>
                <a:gd name="connsiteY6" fmla="*/ 2727680 h 2727680"/>
                <a:gd name="connsiteX7" fmla="*/ 3 w 2152655"/>
                <a:gd name="connsiteY7" fmla="*/ 1971990 h 2727680"/>
                <a:gd name="connsiteX8" fmla="*/ 0 w 2152655"/>
                <a:gd name="connsiteY8" fmla="*/ 467042 h 2727680"/>
                <a:gd name="connsiteX9" fmla="*/ 1076330 w 2152655"/>
                <a:gd name="connsiteY9" fmla="*/ 0 h 2727680"/>
                <a:gd name="connsiteX0" fmla="*/ 1076330 w 2152655"/>
                <a:gd name="connsiteY0" fmla="*/ 0 h 2727680"/>
                <a:gd name="connsiteX1" fmla="*/ 2152653 w 2152655"/>
                <a:gd name="connsiteY1" fmla="*/ 467042 h 2727680"/>
                <a:gd name="connsiteX2" fmla="*/ 1599643 w 2152655"/>
                <a:gd name="connsiteY2" fmla="*/ 1732028 h 2727680"/>
                <a:gd name="connsiteX3" fmla="*/ 2152655 w 2152655"/>
                <a:gd name="connsiteY3" fmla="*/ 1971990 h 2727680"/>
                <a:gd name="connsiteX4" fmla="*/ 1741536 w 2152655"/>
                <a:gd name="connsiteY4" fmla="*/ 2727680 h 2727680"/>
                <a:gd name="connsiteX5" fmla="*/ 411120 w 2152655"/>
                <a:gd name="connsiteY5" fmla="*/ 2727680 h 2727680"/>
                <a:gd name="connsiteX6" fmla="*/ 3 w 2152655"/>
                <a:gd name="connsiteY6" fmla="*/ 1971990 h 2727680"/>
                <a:gd name="connsiteX7" fmla="*/ 0 w 2152655"/>
                <a:gd name="connsiteY7" fmla="*/ 467042 h 2727680"/>
                <a:gd name="connsiteX8" fmla="*/ 1076330 w 2152655"/>
                <a:gd name="connsiteY8" fmla="*/ 0 h 2727680"/>
                <a:gd name="connsiteX0" fmla="*/ 1076330 w 2152655"/>
                <a:gd name="connsiteY0" fmla="*/ 0 h 2727680"/>
                <a:gd name="connsiteX1" fmla="*/ 2152653 w 2152655"/>
                <a:gd name="connsiteY1" fmla="*/ 467042 h 2727680"/>
                <a:gd name="connsiteX2" fmla="*/ 2152655 w 2152655"/>
                <a:gd name="connsiteY2" fmla="*/ 1971990 h 2727680"/>
                <a:gd name="connsiteX3" fmla="*/ 1741536 w 2152655"/>
                <a:gd name="connsiteY3" fmla="*/ 2727680 h 2727680"/>
                <a:gd name="connsiteX4" fmla="*/ 411120 w 2152655"/>
                <a:gd name="connsiteY4" fmla="*/ 2727680 h 2727680"/>
                <a:gd name="connsiteX5" fmla="*/ 3 w 2152655"/>
                <a:gd name="connsiteY5" fmla="*/ 1971990 h 2727680"/>
                <a:gd name="connsiteX6" fmla="*/ 0 w 2152655"/>
                <a:gd name="connsiteY6" fmla="*/ 467042 h 2727680"/>
                <a:gd name="connsiteX7" fmla="*/ 1076330 w 2152655"/>
                <a:gd name="connsiteY7" fmla="*/ 0 h 2727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52655" h="2727680">
                  <a:moveTo>
                    <a:pt x="1076330" y="0"/>
                  </a:moveTo>
                  <a:lnTo>
                    <a:pt x="2152653" y="467042"/>
                  </a:lnTo>
                  <a:cubicBezTo>
                    <a:pt x="2152654" y="968691"/>
                    <a:pt x="2152654" y="1470341"/>
                    <a:pt x="2152655" y="1971990"/>
                  </a:cubicBezTo>
                  <a:lnTo>
                    <a:pt x="1741536" y="2727680"/>
                  </a:lnTo>
                  <a:lnTo>
                    <a:pt x="411120" y="2727680"/>
                  </a:lnTo>
                  <a:lnTo>
                    <a:pt x="3" y="1971990"/>
                  </a:lnTo>
                  <a:cubicBezTo>
                    <a:pt x="2" y="1470341"/>
                    <a:pt x="1" y="968691"/>
                    <a:pt x="0" y="467042"/>
                  </a:cubicBezTo>
                  <a:lnTo>
                    <a:pt x="107633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0A153E14-E5A6-9C27-C0AB-576CA65DF73B}"/>
                </a:ext>
              </a:extLst>
            </p:cNvPr>
            <p:cNvSpPr/>
            <p:nvPr/>
          </p:nvSpPr>
          <p:spPr>
            <a:xfrm>
              <a:off x="-5176194" y="265597"/>
              <a:ext cx="2152646" cy="1222731"/>
            </a:xfrm>
            <a:custGeom>
              <a:avLst/>
              <a:gdLst>
                <a:gd name="connsiteX0" fmla="*/ 1076323 w 2152646"/>
                <a:gd name="connsiteY0" fmla="*/ 0 h 2050138"/>
                <a:gd name="connsiteX1" fmla="*/ 2152646 w 2152646"/>
                <a:gd name="connsiteY1" fmla="*/ 783083 h 2050138"/>
                <a:gd name="connsiteX2" fmla="*/ 1741527 w 2152646"/>
                <a:gd name="connsiteY2" fmla="*/ 2050138 h 2050138"/>
                <a:gd name="connsiteX3" fmla="*/ 411119 w 2152646"/>
                <a:gd name="connsiteY3" fmla="*/ 2050138 h 2050138"/>
                <a:gd name="connsiteX4" fmla="*/ 0 w 2152646"/>
                <a:gd name="connsiteY4" fmla="*/ 783083 h 2050138"/>
                <a:gd name="connsiteX5" fmla="*/ 1076323 w 2152646"/>
                <a:gd name="connsiteY5" fmla="*/ 0 h 205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52646" h="2050138">
                  <a:moveTo>
                    <a:pt x="1076323" y="0"/>
                  </a:moveTo>
                  <a:lnTo>
                    <a:pt x="2152646" y="783083"/>
                  </a:lnTo>
                  <a:lnTo>
                    <a:pt x="1741527" y="2050138"/>
                  </a:lnTo>
                  <a:lnTo>
                    <a:pt x="411119" y="2050138"/>
                  </a:lnTo>
                  <a:lnTo>
                    <a:pt x="0" y="783083"/>
                  </a:lnTo>
                  <a:lnTo>
                    <a:pt x="1076323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9E7ACBEE-5F43-8F87-1CF1-4AEAC26DFBD2}"/>
                </a:ext>
              </a:extLst>
            </p:cNvPr>
            <p:cNvSpPr/>
            <p:nvPr/>
          </p:nvSpPr>
          <p:spPr>
            <a:xfrm>
              <a:off x="-4762500" y="1485901"/>
              <a:ext cx="1320799" cy="1508828"/>
            </a:xfrm>
            <a:custGeom>
              <a:avLst/>
              <a:gdLst>
                <a:gd name="connsiteX0" fmla="*/ 0 w 1076325"/>
                <a:gd name="connsiteY0" fmla="*/ 0 h 1507849"/>
                <a:gd name="connsiteX1" fmla="*/ 1076325 w 1076325"/>
                <a:gd name="connsiteY1" fmla="*/ 0 h 1507849"/>
                <a:gd name="connsiteX2" fmla="*/ 1076325 w 1076325"/>
                <a:gd name="connsiteY2" fmla="*/ 1507849 h 1507849"/>
                <a:gd name="connsiteX3" fmla="*/ 0 w 1076325"/>
                <a:gd name="connsiteY3" fmla="*/ 1507849 h 1507849"/>
                <a:gd name="connsiteX4" fmla="*/ 0 w 1076325"/>
                <a:gd name="connsiteY4" fmla="*/ 0 h 1507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6325" h="1507849">
                  <a:moveTo>
                    <a:pt x="0" y="0"/>
                  </a:moveTo>
                  <a:lnTo>
                    <a:pt x="1076325" y="0"/>
                  </a:lnTo>
                  <a:lnTo>
                    <a:pt x="1076325" y="1507849"/>
                  </a:lnTo>
                  <a:lnTo>
                    <a:pt x="0" y="15078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572B0F6-5813-B450-5DAA-512CA0B74FAA}"/>
                </a:ext>
              </a:extLst>
            </p:cNvPr>
            <p:cNvSpPr/>
            <p:nvPr/>
          </p:nvSpPr>
          <p:spPr>
            <a:xfrm>
              <a:off x="-5176194" y="1770547"/>
              <a:ext cx="2152646" cy="1222731"/>
            </a:xfrm>
            <a:custGeom>
              <a:avLst/>
              <a:gdLst>
                <a:gd name="connsiteX0" fmla="*/ 1076323 w 2152646"/>
                <a:gd name="connsiteY0" fmla="*/ 0 h 2050138"/>
                <a:gd name="connsiteX1" fmla="*/ 2152646 w 2152646"/>
                <a:gd name="connsiteY1" fmla="*/ 783083 h 2050138"/>
                <a:gd name="connsiteX2" fmla="*/ 1741527 w 2152646"/>
                <a:gd name="connsiteY2" fmla="*/ 2050138 h 2050138"/>
                <a:gd name="connsiteX3" fmla="*/ 411119 w 2152646"/>
                <a:gd name="connsiteY3" fmla="*/ 2050138 h 2050138"/>
                <a:gd name="connsiteX4" fmla="*/ 0 w 2152646"/>
                <a:gd name="connsiteY4" fmla="*/ 783083 h 2050138"/>
                <a:gd name="connsiteX5" fmla="*/ 1076323 w 2152646"/>
                <a:gd name="connsiteY5" fmla="*/ 0 h 205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52646" h="2050138">
                  <a:moveTo>
                    <a:pt x="1076323" y="0"/>
                  </a:moveTo>
                  <a:lnTo>
                    <a:pt x="2152646" y="783083"/>
                  </a:lnTo>
                  <a:lnTo>
                    <a:pt x="1741527" y="2050138"/>
                  </a:lnTo>
                  <a:lnTo>
                    <a:pt x="411119" y="2050138"/>
                  </a:lnTo>
                  <a:lnTo>
                    <a:pt x="0" y="783083"/>
                  </a:lnTo>
                  <a:lnTo>
                    <a:pt x="1076323" y="0"/>
                  </a:lnTo>
                  <a:close/>
                </a:path>
              </a:pathLst>
            </a:custGeom>
            <a:noFill/>
            <a:ln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7AAF1DDF-5F2D-00B3-CE3C-8976E8CB3265}"/>
                </a:ext>
              </a:extLst>
            </p:cNvPr>
            <p:cNvCxnSpPr>
              <a:cxnSpLocks/>
              <a:stCxn id="55" idx="0"/>
            </p:cNvCxnSpPr>
            <p:nvPr/>
          </p:nvCxnSpPr>
          <p:spPr>
            <a:xfrm>
              <a:off x="-4099871" y="265597"/>
              <a:ext cx="0" cy="150495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9EEE089C-FE86-DD28-47A1-79903182D5E4}"/>
              </a:ext>
            </a:extLst>
          </p:cNvPr>
          <p:cNvGrpSpPr/>
          <p:nvPr/>
        </p:nvGrpSpPr>
        <p:grpSpPr>
          <a:xfrm>
            <a:off x="3970458" y="915256"/>
            <a:ext cx="2039812" cy="2630774"/>
            <a:chOff x="-1624576" y="413037"/>
            <a:chExt cx="2141742" cy="2762235"/>
          </a:xfrm>
        </p:grpSpPr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0AEE3D34-ED14-56B9-50A6-4376820AB5AD}"/>
                </a:ext>
              </a:extLst>
            </p:cNvPr>
            <p:cNvSpPr/>
            <p:nvPr/>
          </p:nvSpPr>
          <p:spPr>
            <a:xfrm>
              <a:off x="-620765" y="442260"/>
              <a:ext cx="1137931" cy="2728110"/>
            </a:xfrm>
            <a:custGeom>
              <a:avLst/>
              <a:gdLst>
                <a:gd name="connsiteX0" fmla="*/ 0 w 1137931"/>
                <a:gd name="connsiteY0" fmla="*/ 0 h 2728110"/>
                <a:gd name="connsiteX1" fmla="*/ 860440 w 1137931"/>
                <a:gd name="connsiteY1" fmla="*/ 54281 h 2728110"/>
                <a:gd name="connsiteX2" fmla="*/ 1137928 w 1137931"/>
                <a:gd name="connsiteY2" fmla="*/ 831326 h 2728110"/>
                <a:gd name="connsiteX3" fmla="*/ 1137931 w 1137931"/>
                <a:gd name="connsiteY3" fmla="*/ 2336276 h 2728110"/>
                <a:gd name="connsiteX4" fmla="*/ 0 w 1137931"/>
                <a:gd name="connsiteY4" fmla="*/ 2728110 h 2728110"/>
                <a:gd name="connsiteX5" fmla="*/ 0 w 1137931"/>
                <a:gd name="connsiteY5" fmla="*/ 0 h 2728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7931" h="2728110">
                  <a:moveTo>
                    <a:pt x="0" y="0"/>
                  </a:moveTo>
                  <a:lnTo>
                    <a:pt x="860440" y="54281"/>
                  </a:lnTo>
                  <a:lnTo>
                    <a:pt x="1137928" y="831326"/>
                  </a:lnTo>
                  <a:lnTo>
                    <a:pt x="1137931" y="2336276"/>
                  </a:lnTo>
                  <a:lnTo>
                    <a:pt x="0" y="27281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AAF01E0-D4AD-49EA-7558-5D473E33496D}"/>
                </a:ext>
              </a:extLst>
            </p:cNvPr>
            <p:cNvSpPr/>
            <p:nvPr/>
          </p:nvSpPr>
          <p:spPr>
            <a:xfrm>
              <a:off x="-1624571" y="413038"/>
              <a:ext cx="1003806" cy="2762234"/>
            </a:xfrm>
            <a:custGeom>
              <a:avLst/>
              <a:gdLst>
                <a:gd name="connsiteX0" fmla="*/ 540581 w 1003806"/>
                <a:gd name="connsiteY0" fmla="*/ 0 h 2762234"/>
                <a:gd name="connsiteX1" fmla="*/ 1003806 w 1003806"/>
                <a:gd name="connsiteY1" fmla="*/ 29222 h 2762234"/>
                <a:gd name="connsiteX2" fmla="*/ 1003806 w 1003806"/>
                <a:gd name="connsiteY2" fmla="*/ 2757332 h 2762234"/>
                <a:gd name="connsiteX3" fmla="*/ 989569 w 1003806"/>
                <a:gd name="connsiteY3" fmla="*/ 2762234 h 2762234"/>
                <a:gd name="connsiteX4" fmla="*/ 3 w 1003806"/>
                <a:gd name="connsiteY4" fmla="*/ 2230388 h 2762234"/>
                <a:gd name="connsiteX5" fmla="*/ 0 w 1003806"/>
                <a:gd name="connsiteY5" fmla="*/ 725438 h 2762234"/>
                <a:gd name="connsiteX6" fmla="*/ 540581 w 1003806"/>
                <a:gd name="connsiteY6" fmla="*/ 0 h 276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3806" h="2762234">
                  <a:moveTo>
                    <a:pt x="540581" y="0"/>
                  </a:moveTo>
                  <a:lnTo>
                    <a:pt x="1003806" y="29222"/>
                  </a:lnTo>
                  <a:lnTo>
                    <a:pt x="1003806" y="2757332"/>
                  </a:lnTo>
                  <a:lnTo>
                    <a:pt x="989569" y="2762234"/>
                  </a:lnTo>
                  <a:lnTo>
                    <a:pt x="3" y="2230388"/>
                  </a:lnTo>
                  <a:lnTo>
                    <a:pt x="0" y="725438"/>
                  </a:lnTo>
                  <a:lnTo>
                    <a:pt x="54058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152022F-1C30-9971-5759-3498CC714952}"/>
                </a:ext>
              </a:extLst>
            </p:cNvPr>
            <p:cNvSpPr/>
            <p:nvPr/>
          </p:nvSpPr>
          <p:spPr>
            <a:xfrm>
              <a:off x="-1624576" y="413037"/>
              <a:ext cx="2141734" cy="1257284"/>
            </a:xfrm>
            <a:custGeom>
              <a:avLst/>
              <a:gdLst>
                <a:gd name="connsiteX0" fmla="*/ 540581 w 2141734"/>
                <a:gd name="connsiteY0" fmla="*/ 0 h 2108073"/>
                <a:gd name="connsiteX1" fmla="*/ 1864246 w 2141734"/>
                <a:gd name="connsiteY1" fmla="*/ 140008 h 2108073"/>
                <a:gd name="connsiteX2" fmla="*/ 2141734 w 2141734"/>
                <a:gd name="connsiteY2" fmla="*/ 1442869 h 2108073"/>
                <a:gd name="connsiteX3" fmla="*/ 989566 w 2141734"/>
                <a:gd name="connsiteY3" fmla="*/ 2108073 h 2108073"/>
                <a:gd name="connsiteX4" fmla="*/ 0 w 2141734"/>
                <a:gd name="connsiteY4" fmla="*/ 1216332 h 2108073"/>
                <a:gd name="connsiteX5" fmla="*/ 540581 w 2141734"/>
                <a:gd name="connsiteY5" fmla="*/ 0 h 210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1734" h="2108073">
                  <a:moveTo>
                    <a:pt x="540581" y="0"/>
                  </a:moveTo>
                  <a:lnTo>
                    <a:pt x="1864246" y="140008"/>
                  </a:lnTo>
                  <a:lnTo>
                    <a:pt x="2141734" y="1442869"/>
                  </a:lnTo>
                  <a:lnTo>
                    <a:pt x="989566" y="2108073"/>
                  </a:lnTo>
                  <a:lnTo>
                    <a:pt x="0" y="1216332"/>
                  </a:lnTo>
                  <a:lnTo>
                    <a:pt x="54058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341B719B-A0FA-BA18-2167-4B3B39C42B17}"/>
                </a:ext>
              </a:extLst>
            </p:cNvPr>
            <p:cNvSpPr/>
            <p:nvPr/>
          </p:nvSpPr>
          <p:spPr>
            <a:xfrm>
              <a:off x="-1624576" y="1917987"/>
              <a:ext cx="2141734" cy="1257284"/>
            </a:xfrm>
            <a:custGeom>
              <a:avLst/>
              <a:gdLst>
                <a:gd name="connsiteX0" fmla="*/ 540581 w 2141734"/>
                <a:gd name="connsiteY0" fmla="*/ 0 h 2108073"/>
                <a:gd name="connsiteX1" fmla="*/ 1864246 w 2141734"/>
                <a:gd name="connsiteY1" fmla="*/ 140008 h 2108073"/>
                <a:gd name="connsiteX2" fmla="*/ 2141734 w 2141734"/>
                <a:gd name="connsiteY2" fmla="*/ 1442869 h 2108073"/>
                <a:gd name="connsiteX3" fmla="*/ 989566 w 2141734"/>
                <a:gd name="connsiteY3" fmla="*/ 2108073 h 2108073"/>
                <a:gd name="connsiteX4" fmla="*/ 0 w 2141734"/>
                <a:gd name="connsiteY4" fmla="*/ 1216332 h 2108073"/>
                <a:gd name="connsiteX5" fmla="*/ 540581 w 2141734"/>
                <a:gd name="connsiteY5" fmla="*/ 0 h 210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1734" h="2108073">
                  <a:moveTo>
                    <a:pt x="540581" y="0"/>
                  </a:moveTo>
                  <a:lnTo>
                    <a:pt x="1864246" y="140008"/>
                  </a:lnTo>
                  <a:lnTo>
                    <a:pt x="2141734" y="1442869"/>
                  </a:lnTo>
                  <a:lnTo>
                    <a:pt x="989566" y="2108073"/>
                  </a:lnTo>
                  <a:lnTo>
                    <a:pt x="0" y="1216332"/>
                  </a:lnTo>
                  <a:lnTo>
                    <a:pt x="540581" y="0"/>
                  </a:lnTo>
                  <a:close/>
                </a:path>
              </a:pathLst>
            </a:custGeom>
            <a:noFill/>
            <a:ln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10" name="直線コネクタ 109">
              <a:extLst>
                <a:ext uri="{FF2B5EF4-FFF2-40B4-BE49-F238E27FC236}">
                  <a16:creationId xmlns:a16="http://schemas.microsoft.com/office/drawing/2014/main" id="{AC0EBAB4-2E2C-A057-57FD-E72CF76CBBC3}"/>
                </a:ext>
              </a:extLst>
            </p:cNvPr>
            <p:cNvCxnSpPr>
              <a:cxnSpLocks/>
              <a:stCxn id="9" idx="1"/>
              <a:endCxn id="95" idx="1"/>
            </p:cNvCxnSpPr>
            <p:nvPr/>
          </p:nvCxnSpPr>
          <p:spPr>
            <a:xfrm>
              <a:off x="239670" y="496540"/>
              <a:ext cx="0" cy="150495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線コネクタ 112">
              <a:extLst>
                <a:ext uri="{FF2B5EF4-FFF2-40B4-BE49-F238E27FC236}">
                  <a16:creationId xmlns:a16="http://schemas.microsoft.com/office/drawing/2014/main" id="{3D0C1EDF-E505-C5FF-D20B-A61D0739220D}"/>
                </a:ext>
              </a:extLst>
            </p:cNvPr>
            <p:cNvCxnSpPr>
              <a:cxnSpLocks/>
              <a:stCxn id="9" idx="0"/>
              <a:endCxn id="95" idx="0"/>
            </p:cNvCxnSpPr>
            <p:nvPr/>
          </p:nvCxnSpPr>
          <p:spPr>
            <a:xfrm>
              <a:off x="-1083995" y="413037"/>
              <a:ext cx="0" cy="150495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F61216E4-AF10-61BB-E86E-E447452891F0}"/>
              </a:ext>
            </a:extLst>
          </p:cNvPr>
          <p:cNvGrpSpPr/>
          <p:nvPr/>
        </p:nvGrpSpPr>
        <p:grpSpPr>
          <a:xfrm>
            <a:off x="6892151" y="905696"/>
            <a:ext cx="2007746" cy="2649894"/>
            <a:chOff x="2136113" y="313036"/>
            <a:chExt cx="2108075" cy="2782311"/>
          </a:xfrm>
        </p:grpSpPr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3BA53D2B-026F-E069-CEF6-05DD09C6849F}"/>
                </a:ext>
              </a:extLst>
            </p:cNvPr>
            <p:cNvSpPr/>
            <p:nvPr/>
          </p:nvSpPr>
          <p:spPr>
            <a:xfrm>
              <a:off x="2281185" y="313037"/>
              <a:ext cx="1300215" cy="2782310"/>
            </a:xfrm>
            <a:custGeom>
              <a:avLst/>
              <a:gdLst>
                <a:gd name="connsiteX0" fmla="*/ 1071265 w 1300215"/>
                <a:gd name="connsiteY0" fmla="*/ 0 h 2782310"/>
                <a:gd name="connsiteX1" fmla="*/ 1300215 w 1300215"/>
                <a:gd name="connsiteY1" fmla="*/ 151529 h 2782310"/>
                <a:gd name="connsiteX2" fmla="*/ 1300215 w 1300215"/>
                <a:gd name="connsiteY2" fmla="*/ 2779821 h 2782310"/>
                <a:gd name="connsiteX3" fmla="*/ 1297805 w 1300215"/>
                <a:gd name="connsiteY3" fmla="*/ 2782310 h 2782310"/>
                <a:gd name="connsiteX4" fmla="*/ 0 w 1300215"/>
                <a:gd name="connsiteY4" fmla="*/ 2617454 h 2782310"/>
                <a:gd name="connsiteX5" fmla="*/ 0 w 1300215"/>
                <a:gd name="connsiteY5" fmla="*/ 283958 h 2782310"/>
                <a:gd name="connsiteX6" fmla="*/ 1071265 w 1300215"/>
                <a:gd name="connsiteY6" fmla="*/ 0 h 2782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0215" h="2782310">
                  <a:moveTo>
                    <a:pt x="1071265" y="0"/>
                  </a:moveTo>
                  <a:lnTo>
                    <a:pt x="1300215" y="151529"/>
                  </a:lnTo>
                  <a:lnTo>
                    <a:pt x="1300215" y="2779821"/>
                  </a:lnTo>
                  <a:lnTo>
                    <a:pt x="1297805" y="2782310"/>
                  </a:lnTo>
                  <a:lnTo>
                    <a:pt x="0" y="2617454"/>
                  </a:lnTo>
                  <a:lnTo>
                    <a:pt x="0" y="283958"/>
                  </a:lnTo>
                  <a:lnTo>
                    <a:pt x="107126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3ED91673-085C-030D-B64F-34D3292729EF}"/>
                </a:ext>
              </a:extLst>
            </p:cNvPr>
            <p:cNvSpPr/>
            <p:nvPr/>
          </p:nvSpPr>
          <p:spPr>
            <a:xfrm>
              <a:off x="3581400" y="464566"/>
              <a:ext cx="662788" cy="2628292"/>
            </a:xfrm>
            <a:custGeom>
              <a:avLst/>
              <a:gdLst>
                <a:gd name="connsiteX0" fmla="*/ 0 w 662788"/>
                <a:gd name="connsiteY0" fmla="*/ 0 h 2628292"/>
                <a:gd name="connsiteX1" fmla="*/ 662786 w 662788"/>
                <a:gd name="connsiteY1" fmla="*/ 438662 h 2628292"/>
                <a:gd name="connsiteX2" fmla="*/ 662788 w 662788"/>
                <a:gd name="connsiteY2" fmla="*/ 1943613 h 2628292"/>
                <a:gd name="connsiteX3" fmla="*/ 0 w 662788"/>
                <a:gd name="connsiteY3" fmla="*/ 2628292 h 2628292"/>
                <a:gd name="connsiteX4" fmla="*/ 0 w 662788"/>
                <a:gd name="connsiteY4" fmla="*/ 0 h 262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788" h="2628292">
                  <a:moveTo>
                    <a:pt x="0" y="0"/>
                  </a:moveTo>
                  <a:lnTo>
                    <a:pt x="662786" y="438662"/>
                  </a:lnTo>
                  <a:cubicBezTo>
                    <a:pt x="662787" y="940312"/>
                    <a:pt x="662787" y="1441963"/>
                    <a:pt x="662788" y="1943613"/>
                  </a:cubicBezTo>
                  <a:lnTo>
                    <a:pt x="0" y="26282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8B6E8642-E939-0293-BF44-982B50CED4B2}"/>
                </a:ext>
              </a:extLst>
            </p:cNvPr>
            <p:cNvSpPr/>
            <p:nvPr/>
          </p:nvSpPr>
          <p:spPr>
            <a:xfrm>
              <a:off x="2136119" y="596995"/>
              <a:ext cx="145066" cy="2333496"/>
            </a:xfrm>
            <a:custGeom>
              <a:avLst/>
              <a:gdLst>
                <a:gd name="connsiteX0" fmla="*/ 145066 w 145066"/>
                <a:gd name="connsiteY0" fmla="*/ 0 h 2333496"/>
                <a:gd name="connsiteX1" fmla="*/ 145066 w 145066"/>
                <a:gd name="connsiteY1" fmla="*/ 2333496 h 2333496"/>
                <a:gd name="connsiteX2" fmla="*/ 140009 w 145066"/>
                <a:gd name="connsiteY2" fmla="*/ 2332854 h 2333496"/>
                <a:gd name="connsiteX3" fmla="*/ 2 w 145066"/>
                <a:gd name="connsiteY3" fmla="*/ 1543402 h 2333496"/>
                <a:gd name="connsiteX4" fmla="*/ 0 w 145066"/>
                <a:gd name="connsiteY4" fmla="*/ 38452 h 2333496"/>
                <a:gd name="connsiteX5" fmla="*/ 145066 w 145066"/>
                <a:gd name="connsiteY5" fmla="*/ 0 h 233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5066" h="2333496">
                  <a:moveTo>
                    <a:pt x="145066" y="0"/>
                  </a:moveTo>
                  <a:lnTo>
                    <a:pt x="145066" y="2333496"/>
                  </a:lnTo>
                  <a:lnTo>
                    <a:pt x="140009" y="2332854"/>
                  </a:lnTo>
                  <a:lnTo>
                    <a:pt x="2" y="1543402"/>
                  </a:lnTo>
                  <a:cubicBezTo>
                    <a:pt x="1" y="1041752"/>
                    <a:pt x="1" y="540102"/>
                    <a:pt x="0" y="38452"/>
                  </a:cubicBezTo>
                  <a:lnTo>
                    <a:pt x="145066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16404661-C566-2D23-4C3C-9B2BDFCA3E02}"/>
                </a:ext>
              </a:extLst>
            </p:cNvPr>
            <p:cNvSpPr/>
            <p:nvPr/>
          </p:nvSpPr>
          <p:spPr>
            <a:xfrm>
              <a:off x="2136113" y="313036"/>
              <a:ext cx="2108073" cy="1277360"/>
            </a:xfrm>
            <a:custGeom>
              <a:avLst/>
              <a:gdLst>
                <a:gd name="connsiteX0" fmla="*/ 1216331 w 2108073"/>
                <a:gd name="connsiteY0" fmla="*/ 0 h 2141734"/>
                <a:gd name="connsiteX1" fmla="*/ 2108073 w 2108073"/>
                <a:gd name="connsiteY1" fmla="*/ 989567 h 2141734"/>
                <a:gd name="connsiteX2" fmla="*/ 1442869 w 2108073"/>
                <a:gd name="connsiteY2" fmla="*/ 2141734 h 2141734"/>
                <a:gd name="connsiteX3" fmla="*/ 140008 w 2108073"/>
                <a:gd name="connsiteY3" fmla="*/ 1864246 h 2141734"/>
                <a:gd name="connsiteX4" fmla="*/ 0 w 2108073"/>
                <a:gd name="connsiteY4" fmla="*/ 540582 h 2141734"/>
                <a:gd name="connsiteX5" fmla="*/ 1216331 w 2108073"/>
                <a:gd name="connsiteY5" fmla="*/ 0 h 214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8073" h="2141734">
                  <a:moveTo>
                    <a:pt x="1216331" y="0"/>
                  </a:moveTo>
                  <a:lnTo>
                    <a:pt x="2108073" y="989567"/>
                  </a:lnTo>
                  <a:lnTo>
                    <a:pt x="1442869" y="2141734"/>
                  </a:lnTo>
                  <a:lnTo>
                    <a:pt x="140008" y="1864246"/>
                  </a:lnTo>
                  <a:lnTo>
                    <a:pt x="0" y="540582"/>
                  </a:lnTo>
                  <a:lnTo>
                    <a:pt x="121633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772EFCA0-3D83-21A5-C902-A2FFD8A459C5}"/>
                </a:ext>
              </a:extLst>
            </p:cNvPr>
            <p:cNvSpPr/>
            <p:nvPr/>
          </p:nvSpPr>
          <p:spPr>
            <a:xfrm>
              <a:off x="2136113" y="1817986"/>
              <a:ext cx="2108073" cy="1277360"/>
            </a:xfrm>
            <a:custGeom>
              <a:avLst/>
              <a:gdLst>
                <a:gd name="connsiteX0" fmla="*/ 1216331 w 2108073"/>
                <a:gd name="connsiteY0" fmla="*/ 0 h 2141734"/>
                <a:gd name="connsiteX1" fmla="*/ 2108073 w 2108073"/>
                <a:gd name="connsiteY1" fmla="*/ 989567 h 2141734"/>
                <a:gd name="connsiteX2" fmla="*/ 1442869 w 2108073"/>
                <a:gd name="connsiteY2" fmla="*/ 2141734 h 2141734"/>
                <a:gd name="connsiteX3" fmla="*/ 140008 w 2108073"/>
                <a:gd name="connsiteY3" fmla="*/ 1864246 h 2141734"/>
                <a:gd name="connsiteX4" fmla="*/ 0 w 2108073"/>
                <a:gd name="connsiteY4" fmla="*/ 540582 h 2141734"/>
                <a:gd name="connsiteX5" fmla="*/ 1216331 w 2108073"/>
                <a:gd name="connsiteY5" fmla="*/ 0 h 214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8073" h="2141734">
                  <a:moveTo>
                    <a:pt x="1216331" y="0"/>
                  </a:moveTo>
                  <a:lnTo>
                    <a:pt x="2108073" y="989567"/>
                  </a:lnTo>
                  <a:lnTo>
                    <a:pt x="1442869" y="2141734"/>
                  </a:lnTo>
                  <a:lnTo>
                    <a:pt x="140008" y="1864246"/>
                  </a:lnTo>
                  <a:lnTo>
                    <a:pt x="0" y="540582"/>
                  </a:lnTo>
                  <a:lnTo>
                    <a:pt x="1216331" y="0"/>
                  </a:lnTo>
                  <a:close/>
                </a:path>
              </a:pathLst>
            </a:custGeom>
            <a:noFill/>
            <a:ln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D9AEB882-7BBE-06AF-AF46-813F1F7D69F9}"/>
                </a:ext>
              </a:extLst>
            </p:cNvPr>
            <p:cNvCxnSpPr>
              <a:cxnSpLocks/>
              <a:stCxn id="81" idx="0"/>
              <a:endCxn id="94" idx="0"/>
            </p:cNvCxnSpPr>
            <p:nvPr/>
          </p:nvCxnSpPr>
          <p:spPr>
            <a:xfrm>
              <a:off x="3352444" y="313036"/>
              <a:ext cx="0" cy="150495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57233971-4DF4-6A4D-D9C7-4F2C1492A444}"/>
              </a:ext>
            </a:extLst>
          </p:cNvPr>
          <p:cNvGrpSpPr/>
          <p:nvPr/>
        </p:nvGrpSpPr>
        <p:grpSpPr>
          <a:xfrm>
            <a:off x="929853" y="4088395"/>
            <a:ext cx="2152648" cy="2011325"/>
            <a:chOff x="5212404" y="981954"/>
            <a:chExt cx="2152648" cy="2011325"/>
          </a:xfrm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7ABD2AE7-1CBE-362B-AEFC-7E0DADB392FE}"/>
                </a:ext>
              </a:extLst>
            </p:cNvPr>
            <p:cNvSpPr/>
            <p:nvPr/>
          </p:nvSpPr>
          <p:spPr>
            <a:xfrm>
              <a:off x="5212404" y="981954"/>
              <a:ext cx="2152646" cy="2011324"/>
            </a:xfrm>
            <a:custGeom>
              <a:avLst/>
              <a:gdLst>
                <a:gd name="connsiteX0" fmla="*/ 1076323 w 2152646"/>
                <a:gd name="connsiteY0" fmla="*/ 0 h 2011324"/>
                <a:gd name="connsiteX1" fmla="*/ 2152646 w 2152646"/>
                <a:gd name="connsiteY1" fmla="*/ 193419 h 2011324"/>
                <a:gd name="connsiteX2" fmla="*/ 1741527 w 2152646"/>
                <a:gd name="connsiteY2" fmla="*/ 506375 h 2011324"/>
                <a:gd name="connsiteX3" fmla="*/ 1612334 w 2152646"/>
                <a:gd name="connsiteY3" fmla="*/ 506375 h 2011324"/>
                <a:gd name="connsiteX4" fmla="*/ 1612334 w 2152646"/>
                <a:gd name="connsiteY4" fmla="*/ 1601274 h 2011324"/>
                <a:gd name="connsiteX5" fmla="*/ 2152646 w 2152646"/>
                <a:gd name="connsiteY5" fmla="*/ 1698368 h 2011324"/>
                <a:gd name="connsiteX6" fmla="*/ 1741527 w 2152646"/>
                <a:gd name="connsiteY6" fmla="*/ 2011324 h 2011324"/>
                <a:gd name="connsiteX7" fmla="*/ 411119 w 2152646"/>
                <a:gd name="connsiteY7" fmla="*/ 2011324 h 2011324"/>
                <a:gd name="connsiteX8" fmla="*/ 0 w 2152646"/>
                <a:gd name="connsiteY8" fmla="*/ 1698368 h 2011324"/>
                <a:gd name="connsiteX9" fmla="*/ 536009 w 2152646"/>
                <a:gd name="connsiteY9" fmla="*/ 1602047 h 2011324"/>
                <a:gd name="connsiteX10" fmla="*/ 536009 w 2152646"/>
                <a:gd name="connsiteY10" fmla="*/ 506375 h 2011324"/>
                <a:gd name="connsiteX11" fmla="*/ 411119 w 2152646"/>
                <a:gd name="connsiteY11" fmla="*/ 506375 h 2011324"/>
                <a:gd name="connsiteX12" fmla="*/ 0 w 2152646"/>
                <a:gd name="connsiteY12" fmla="*/ 193419 h 2011324"/>
                <a:gd name="connsiteX13" fmla="*/ 1076323 w 2152646"/>
                <a:gd name="connsiteY13" fmla="*/ 0 h 2011324"/>
                <a:gd name="connsiteX0" fmla="*/ 1076323 w 2152646"/>
                <a:gd name="connsiteY0" fmla="*/ 0 h 2011324"/>
                <a:gd name="connsiteX1" fmla="*/ 2152646 w 2152646"/>
                <a:gd name="connsiteY1" fmla="*/ 193419 h 2011324"/>
                <a:gd name="connsiteX2" fmla="*/ 1741527 w 2152646"/>
                <a:gd name="connsiteY2" fmla="*/ 506375 h 2011324"/>
                <a:gd name="connsiteX3" fmla="*/ 1612334 w 2152646"/>
                <a:gd name="connsiteY3" fmla="*/ 506375 h 2011324"/>
                <a:gd name="connsiteX4" fmla="*/ 1612334 w 2152646"/>
                <a:gd name="connsiteY4" fmla="*/ 1601274 h 2011324"/>
                <a:gd name="connsiteX5" fmla="*/ 2152646 w 2152646"/>
                <a:gd name="connsiteY5" fmla="*/ 1698368 h 2011324"/>
                <a:gd name="connsiteX6" fmla="*/ 1741527 w 2152646"/>
                <a:gd name="connsiteY6" fmla="*/ 2011324 h 2011324"/>
                <a:gd name="connsiteX7" fmla="*/ 411119 w 2152646"/>
                <a:gd name="connsiteY7" fmla="*/ 2011324 h 2011324"/>
                <a:gd name="connsiteX8" fmla="*/ 0 w 2152646"/>
                <a:gd name="connsiteY8" fmla="*/ 1698368 h 2011324"/>
                <a:gd name="connsiteX9" fmla="*/ 536009 w 2152646"/>
                <a:gd name="connsiteY9" fmla="*/ 1602047 h 2011324"/>
                <a:gd name="connsiteX10" fmla="*/ 411119 w 2152646"/>
                <a:gd name="connsiteY10" fmla="*/ 506375 h 2011324"/>
                <a:gd name="connsiteX11" fmla="*/ 0 w 2152646"/>
                <a:gd name="connsiteY11" fmla="*/ 193419 h 2011324"/>
                <a:gd name="connsiteX12" fmla="*/ 1076323 w 2152646"/>
                <a:gd name="connsiteY12" fmla="*/ 0 h 2011324"/>
                <a:gd name="connsiteX0" fmla="*/ 1076323 w 2152646"/>
                <a:gd name="connsiteY0" fmla="*/ 0 h 2011324"/>
                <a:gd name="connsiteX1" fmla="*/ 2152646 w 2152646"/>
                <a:gd name="connsiteY1" fmla="*/ 193419 h 2011324"/>
                <a:gd name="connsiteX2" fmla="*/ 1741527 w 2152646"/>
                <a:gd name="connsiteY2" fmla="*/ 506375 h 2011324"/>
                <a:gd name="connsiteX3" fmla="*/ 1612334 w 2152646"/>
                <a:gd name="connsiteY3" fmla="*/ 506375 h 2011324"/>
                <a:gd name="connsiteX4" fmla="*/ 1612334 w 2152646"/>
                <a:gd name="connsiteY4" fmla="*/ 1601274 h 2011324"/>
                <a:gd name="connsiteX5" fmla="*/ 2152646 w 2152646"/>
                <a:gd name="connsiteY5" fmla="*/ 1698368 h 2011324"/>
                <a:gd name="connsiteX6" fmla="*/ 1741527 w 2152646"/>
                <a:gd name="connsiteY6" fmla="*/ 2011324 h 2011324"/>
                <a:gd name="connsiteX7" fmla="*/ 411119 w 2152646"/>
                <a:gd name="connsiteY7" fmla="*/ 2011324 h 2011324"/>
                <a:gd name="connsiteX8" fmla="*/ 0 w 2152646"/>
                <a:gd name="connsiteY8" fmla="*/ 1698368 h 2011324"/>
                <a:gd name="connsiteX9" fmla="*/ 536009 w 2152646"/>
                <a:gd name="connsiteY9" fmla="*/ 1602047 h 2011324"/>
                <a:gd name="connsiteX10" fmla="*/ 0 w 2152646"/>
                <a:gd name="connsiteY10" fmla="*/ 193419 h 2011324"/>
                <a:gd name="connsiteX11" fmla="*/ 1076323 w 2152646"/>
                <a:gd name="connsiteY11" fmla="*/ 0 h 2011324"/>
                <a:gd name="connsiteX0" fmla="*/ 1076323 w 2152646"/>
                <a:gd name="connsiteY0" fmla="*/ 0 h 2011324"/>
                <a:gd name="connsiteX1" fmla="*/ 2152646 w 2152646"/>
                <a:gd name="connsiteY1" fmla="*/ 193419 h 2011324"/>
                <a:gd name="connsiteX2" fmla="*/ 1741527 w 2152646"/>
                <a:gd name="connsiteY2" fmla="*/ 506375 h 2011324"/>
                <a:gd name="connsiteX3" fmla="*/ 1612334 w 2152646"/>
                <a:gd name="connsiteY3" fmla="*/ 506375 h 2011324"/>
                <a:gd name="connsiteX4" fmla="*/ 1612334 w 2152646"/>
                <a:gd name="connsiteY4" fmla="*/ 1601274 h 2011324"/>
                <a:gd name="connsiteX5" fmla="*/ 2152646 w 2152646"/>
                <a:gd name="connsiteY5" fmla="*/ 1698368 h 2011324"/>
                <a:gd name="connsiteX6" fmla="*/ 1741527 w 2152646"/>
                <a:gd name="connsiteY6" fmla="*/ 2011324 h 2011324"/>
                <a:gd name="connsiteX7" fmla="*/ 411119 w 2152646"/>
                <a:gd name="connsiteY7" fmla="*/ 2011324 h 2011324"/>
                <a:gd name="connsiteX8" fmla="*/ 0 w 2152646"/>
                <a:gd name="connsiteY8" fmla="*/ 1698368 h 2011324"/>
                <a:gd name="connsiteX9" fmla="*/ 0 w 2152646"/>
                <a:gd name="connsiteY9" fmla="*/ 193419 h 2011324"/>
                <a:gd name="connsiteX10" fmla="*/ 1076323 w 2152646"/>
                <a:gd name="connsiteY10" fmla="*/ 0 h 2011324"/>
                <a:gd name="connsiteX0" fmla="*/ 1076323 w 2152646"/>
                <a:gd name="connsiteY0" fmla="*/ 0 h 2011324"/>
                <a:gd name="connsiteX1" fmla="*/ 2152646 w 2152646"/>
                <a:gd name="connsiteY1" fmla="*/ 193419 h 2011324"/>
                <a:gd name="connsiteX2" fmla="*/ 1741527 w 2152646"/>
                <a:gd name="connsiteY2" fmla="*/ 506375 h 2011324"/>
                <a:gd name="connsiteX3" fmla="*/ 1612334 w 2152646"/>
                <a:gd name="connsiteY3" fmla="*/ 506375 h 2011324"/>
                <a:gd name="connsiteX4" fmla="*/ 2152646 w 2152646"/>
                <a:gd name="connsiteY4" fmla="*/ 1698368 h 2011324"/>
                <a:gd name="connsiteX5" fmla="*/ 1741527 w 2152646"/>
                <a:gd name="connsiteY5" fmla="*/ 2011324 h 2011324"/>
                <a:gd name="connsiteX6" fmla="*/ 411119 w 2152646"/>
                <a:gd name="connsiteY6" fmla="*/ 2011324 h 2011324"/>
                <a:gd name="connsiteX7" fmla="*/ 0 w 2152646"/>
                <a:gd name="connsiteY7" fmla="*/ 1698368 h 2011324"/>
                <a:gd name="connsiteX8" fmla="*/ 0 w 2152646"/>
                <a:gd name="connsiteY8" fmla="*/ 193419 h 2011324"/>
                <a:gd name="connsiteX9" fmla="*/ 1076323 w 2152646"/>
                <a:gd name="connsiteY9" fmla="*/ 0 h 2011324"/>
                <a:gd name="connsiteX0" fmla="*/ 1076323 w 2152646"/>
                <a:gd name="connsiteY0" fmla="*/ 0 h 2011324"/>
                <a:gd name="connsiteX1" fmla="*/ 2152646 w 2152646"/>
                <a:gd name="connsiteY1" fmla="*/ 193419 h 2011324"/>
                <a:gd name="connsiteX2" fmla="*/ 1741527 w 2152646"/>
                <a:gd name="connsiteY2" fmla="*/ 506375 h 2011324"/>
                <a:gd name="connsiteX3" fmla="*/ 2152646 w 2152646"/>
                <a:gd name="connsiteY3" fmla="*/ 1698368 h 2011324"/>
                <a:gd name="connsiteX4" fmla="*/ 1741527 w 2152646"/>
                <a:gd name="connsiteY4" fmla="*/ 2011324 h 2011324"/>
                <a:gd name="connsiteX5" fmla="*/ 411119 w 2152646"/>
                <a:gd name="connsiteY5" fmla="*/ 2011324 h 2011324"/>
                <a:gd name="connsiteX6" fmla="*/ 0 w 2152646"/>
                <a:gd name="connsiteY6" fmla="*/ 1698368 h 2011324"/>
                <a:gd name="connsiteX7" fmla="*/ 0 w 2152646"/>
                <a:gd name="connsiteY7" fmla="*/ 193419 h 2011324"/>
                <a:gd name="connsiteX8" fmla="*/ 1076323 w 2152646"/>
                <a:gd name="connsiteY8" fmla="*/ 0 h 2011324"/>
                <a:gd name="connsiteX0" fmla="*/ 1076323 w 2152646"/>
                <a:gd name="connsiteY0" fmla="*/ 0 h 2011324"/>
                <a:gd name="connsiteX1" fmla="*/ 2152646 w 2152646"/>
                <a:gd name="connsiteY1" fmla="*/ 193419 h 2011324"/>
                <a:gd name="connsiteX2" fmla="*/ 2152646 w 2152646"/>
                <a:gd name="connsiteY2" fmla="*/ 1698368 h 2011324"/>
                <a:gd name="connsiteX3" fmla="*/ 1741527 w 2152646"/>
                <a:gd name="connsiteY3" fmla="*/ 2011324 h 2011324"/>
                <a:gd name="connsiteX4" fmla="*/ 411119 w 2152646"/>
                <a:gd name="connsiteY4" fmla="*/ 2011324 h 2011324"/>
                <a:gd name="connsiteX5" fmla="*/ 0 w 2152646"/>
                <a:gd name="connsiteY5" fmla="*/ 1698368 h 2011324"/>
                <a:gd name="connsiteX6" fmla="*/ 0 w 2152646"/>
                <a:gd name="connsiteY6" fmla="*/ 193419 h 2011324"/>
                <a:gd name="connsiteX7" fmla="*/ 1076323 w 2152646"/>
                <a:gd name="connsiteY7" fmla="*/ 0 h 2011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52646" h="2011324">
                  <a:moveTo>
                    <a:pt x="1076323" y="0"/>
                  </a:moveTo>
                  <a:lnTo>
                    <a:pt x="2152646" y="193419"/>
                  </a:lnTo>
                  <a:lnTo>
                    <a:pt x="2152646" y="1698368"/>
                  </a:lnTo>
                  <a:lnTo>
                    <a:pt x="1741527" y="2011324"/>
                  </a:lnTo>
                  <a:lnTo>
                    <a:pt x="411119" y="2011324"/>
                  </a:lnTo>
                  <a:lnTo>
                    <a:pt x="0" y="1698368"/>
                  </a:lnTo>
                  <a:lnTo>
                    <a:pt x="0" y="193419"/>
                  </a:lnTo>
                  <a:lnTo>
                    <a:pt x="1076323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F51DADD1-1377-F9CA-86AB-325B839AB379}"/>
                </a:ext>
              </a:extLst>
            </p:cNvPr>
            <p:cNvSpPr/>
            <p:nvPr/>
          </p:nvSpPr>
          <p:spPr>
            <a:xfrm>
              <a:off x="5212406" y="981954"/>
              <a:ext cx="2152646" cy="506374"/>
            </a:xfrm>
            <a:custGeom>
              <a:avLst/>
              <a:gdLst>
                <a:gd name="connsiteX0" fmla="*/ 1076323 w 2152646"/>
                <a:gd name="connsiteY0" fmla="*/ 0 h 2050138"/>
                <a:gd name="connsiteX1" fmla="*/ 2152646 w 2152646"/>
                <a:gd name="connsiteY1" fmla="*/ 783083 h 2050138"/>
                <a:gd name="connsiteX2" fmla="*/ 1741527 w 2152646"/>
                <a:gd name="connsiteY2" fmla="*/ 2050138 h 2050138"/>
                <a:gd name="connsiteX3" fmla="*/ 411119 w 2152646"/>
                <a:gd name="connsiteY3" fmla="*/ 2050138 h 2050138"/>
                <a:gd name="connsiteX4" fmla="*/ 0 w 2152646"/>
                <a:gd name="connsiteY4" fmla="*/ 783083 h 2050138"/>
                <a:gd name="connsiteX5" fmla="*/ 1076323 w 2152646"/>
                <a:gd name="connsiteY5" fmla="*/ 0 h 205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52646" h="2050138">
                  <a:moveTo>
                    <a:pt x="1076323" y="0"/>
                  </a:moveTo>
                  <a:lnTo>
                    <a:pt x="2152646" y="783083"/>
                  </a:lnTo>
                  <a:lnTo>
                    <a:pt x="1741527" y="2050138"/>
                  </a:lnTo>
                  <a:lnTo>
                    <a:pt x="411119" y="2050138"/>
                  </a:lnTo>
                  <a:lnTo>
                    <a:pt x="0" y="783083"/>
                  </a:lnTo>
                  <a:lnTo>
                    <a:pt x="1076323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D10E9B46-6A53-A605-427E-650CFCEF33B7}"/>
                </a:ext>
              </a:extLst>
            </p:cNvPr>
            <p:cNvSpPr/>
            <p:nvPr/>
          </p:nvSpPr>
          <p:spPr>
            <a:xfrm>
              <a:off x="5619750" y="1485901"/>
              <a:ext cx="1328738" cy="1507378"/>
            </a:xfrm>
            <a:custGeom>
              <a:avLst/>
              <a:gdLst>
                <a:gd name="connsiteX0" fmla="*/ 0 w 1076325"/>
                <a:gd name="connsiteY0" fmla="*/ 0 h 1507849"/>
                <a:gd name="connsiteX1" fmla="*/ 1076325 w 1076325"/>
                <a:gd name="connsiteY1" fmla="*/ 0 h 1507849"/>
                <a:gd name="connsiteX2" fmla="*/ 1076325 w 1076325"/>
                <a:gd name="connsiteY2" fmla="*/ 1507849 h 1507849"/>
                <a:gd name="connsiteX3" fmla="*/ 0 w 1076325"/>
                <a:gd name="connsiteY3" fmla="*/ 1507849 h 1507849"/>
                <a:gd name="connsiteX4" fmla="*/ 0 w 1076325"/>
                <a:gd name="connsiteY4" fmla="*/ 0 h 1507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6325" h="1507849">
                  <a:moveTo>
                    <a:pt x="0" y="0"/>
                  </a:moveTo>
                  <a:lnTo>
                    <a:pt x="1076325" y="0"/>
                  </a:lnTo>
                  <a:lnTo>
                    <a:pt x="1076325" y="1507849"/>
                  </a:lnTo>
                  <a:lnTo>
                    <a:pt x="0" y="15078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75AD4AC2-22E9-D647-C2CB-A3407CF4912F}"/>
                </a:ext>
              </a:extLst>
            </p:cNvPr>
            <p:cNvSpPr/>
            <p:nvPr/>
          </p:nvSpPr>
          <p:spPr>
            <a:xfrm>
              <a:off x="5212406" y="2486904"/>
              <a:ext cx="2152646" cy="506374"/>
            </a:xfrm>
            <a:custGeom>
              <a:avLst/>
              <a:gdLst>
                <a:gd name="connsiteX0" fmla="*/ 1076323 w 2152646"/>
                <a:gd name="connsiteY0" fmla="*/ 0 h 2050138"/>
                <a:gd name="connsiteX1" fmla="*/ 2152646 w 2152646"/>
                <a:gd name="connsiteY1" fmla="*/ 783083 h 2050138"/>
                <a:gd name="connsiteX2" fmla="*/ 1741527 w 2152646"/>
                <a:gd name="connsiteY2" fmla="*/ 2050138 h 2050138"/>
                <a:gd name="connsiteX3" fmla="*/ 411119 w 2152646"/>
                <a:gd name="connsiteY3" fmla="*/ 2050138 h 2050138"/>
                <a:gd name="connsiteX4" fmla="*/ 0 w 2152646"/>
                <a:gd name="connsiteY4" fmla="*/ 783083 h 2050138"/>
                <a:gd name="connsiteX5" fmla="*/ 1076323 w 2152646"/>
                <a:gd name="connsiteY5" fmla="*/ 0 h 205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52646" h="2050138">
                  <a:moveTo>
                    <a:pt x="1076323" y="0"/>
                  </a:moveTo>
                  <a:lnTo>
                    <a:pt x="2152646" y="783083"/>
                  </a:lnTo>
                  <a:lnTo>
                    <a:pt x="1741527" y="2050138"/>
                  </a:lnTo>
                  <a:lnTo>
                    <a:pt x="411119" y="2050138"/>
                  </a:lnTo>
                  <a:lnTo>
                    <a:pt x="0" y="783083"/>
                  </a:lnTo>
                  <a:lnTo>
                    <a:pt x="1076323" y="0"/>
                  </a:lnTo>
                  <a:close/>
                </a:path>
              </a:pathLst>
            </a:custGeom>
            <a:noFill/>
            <a:ln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19" name="直線コネクタ 118">
              <a:extLst>
                <a:ext uri="{FF2B5EF4-FFF2-40B4-BE49-F238E27FC236}">
                  <a16:creationId xmlns:a16="http://schemas.microsoft.com/office/drawing/2014/main" id="{F75A54FC-4B1C-C5FC-040F-D15B502CF30B}"/>
                </a:ext>
              </a:extLst>
            </p:cNvPr>
            <p:cNvCxnSpPr>
              <a:cxnSpLocks/>
              <a:stCxn id="61" idx="0"/>
            </p:cNvCxnSpPr>
            <p:nvPr/>
          </p:nvCxnSpPr>
          <p:spPr>
            <a:xfrm>
              <a:off x="6288729" y="981954"/>
              <a:ext cx="0" cy="150495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A0E9B2E-1A98-6C29-A0A4-BA363FF9F1AF}"/>
              </a:ext>
            </a:extLst>
          </p:cNvPr>
          <p:cNvGrpSpPr/>
          <p:nvPr/>
        </p:nvGrpSpPr>
        <p:grpSpPr>
          <a:xfrm>
            <a:off x="3919496" y="4081240"/>
            <a:ext cx="2141736" cy="2025635"/>
            <a:chOff x="8764022" y="1149637"/>
            <a:chExt cx="2141736" cy="2025635"/>
          </a:xfrm>
        </p:grpSpPr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8ED3F9EF-31C2-3D1D-FEEA-AE25A68CADF4}"/>
                </a:ext>
              </a:extLst>
            </p:cNvPr>
            <p:cNvSpPr/>
            <p:nvPr/>
          </p:nvSpPr>
          <p:spPr>
            <a:xfrm>
              <a:off x="9770692" y="1161815"/>
              <a:ext cx="1135064" cy="2011018"/>
            </a:xfrm>
            <a:custGeom>
              <a:avLst/>
              <a:gdLst>
                <a:gd name="connsiteX0" fmla="*/ 0 w 1135064"/>
                <a:gd name="connsiteY0" fmla="*/ 0 h 2011018"/>
                <a:gd name="connsiteX1" fmla="*/ 857576 w 1135064"/>
                <a:gd name="connsiteY1" fmla="*/ 22404 h 2011018"/>
                <a:gd name="connsiteX2" fmla="*/ 1135064 w 1135064"/>
                <a:gd name="connsiteY2" fmla="*/ 344205 h 2011018"/>
                <a:gd name="connsiteX3" fmla="*/ 1135064 w 1135064"/>
                <a:gd name="connsiteY3" fmla="*/ 1849155 h 2011018"/>
                <a:gd name="connsiteX4" fmla="*/ 0 w 1135064"/>
                <a:gd name="connsiteY4" fmla="*/ 2011018 h 2011018"/>
                <a:gd name="connsiteX5" fmla="*/ 0 w 1135064"/>
                <a:gd name="connsiteY5" fmla="*/ 0 h 2011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5064" h="2011018">
                  <a:moveTo>
                    <a:pt x="0" y="0"/>
                  </a:moveTo>
                  <a:lnTo>
                    <a:pt x="857576" y="22404"/>
                  </a:lnTo>
                  <a:lnTo>
                    <a:pt x="1135064" y="344205"/>
                  </a:lnTo>
                  <a:lnTo>
                    <a:pt x="1135064" y="1849155"/>
                  </a:lnTo>
                  <a:lnTo>
                    <a:pt x="0" y="20110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147FA18A-12F4-B862-89F4-141060B050FB}"/>
                </a:ext>
              </a:extLst>
            </p:cNvPr>
            <p:cNvSpPr/>
            <p:nvPr/>
          </p:nvSpPr>
          <p:spPr>
            <a:xfrm>
              <a:off x="8764022" y="1149638"/>
              <a:ext cx="1006670" cy="2025634"/>
            </a:xfrm>
            <a:custGeom>
              <a:avLst/>
              <a:gdLst>
                <a:gd name="connsiteX0" fmla="*/ 540581 w 1006670"/>
                <a:gd name="connsiteY0" fmla="*/ 0 h 2025634"/>
                <a:gd name="connsiteX1" fmla="*/ 1006670 w 1006670"/>
                <a:gd name="connsiteY1" fmla="*/ 12177 h 2025634"/>
                <a:gd name="connsiteX2" fmla="*/ 1006670 w 1006670"/>
                <a:gd name="connsiteY2" fmla="*/ 2023195 h 2025634"/>
                <a:gd name="connsiteX3" fmla="*/ 989566 w 1006670"/>
                <a:gd name="connsiteY3" fmla="*/ 2025634 h 2025634"/>
                <a:gd name="connsiteX4" fmla="*/ 0 w 1006670"/>
                <a:gd name="connsiteY4" fmla="*/ 1805378 h 2025634"/>
                <a:gd name="connsiteX5" fmla="*/ 0 w 1006670"/>
                <a:gd name="connsiteY5" fmla="*/ 300428 h 2025634"/>
                <a:gd name="connsiteX6" fmla="*/ 540581 w 1006670"/>
                <a:gd name="connsiteY6" fmla="*/ 0 h 202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6670" h="2025634">
                  <a:moveTo>
                    <a:pt x="540581" y="0"/>
                  </a:moveTo>
                  <a:lnTo>
                    <a:pt x="1006670" y="12177"/>
                  </a:lnTo>
                  <a:lnTo>
                    <a:pt x="1006670" y="2023195"/>
                  </a:lnTo>
                  <a:lnTo>
                    <a:pt x="989566" y="2025634"/>
                  </a:lnTo>
                  <a:lnTo>
                    <a:pt x="0" y="1805378"/>
                  </a:lnTo>
                  <a:lnTo>
                    <a:pt x="0" y="300428"/>
                  </a:lnTo>
                  <a:lnTo>
                    <a:pt x="54058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74094A7-7592-63EF-2EAF-EA76907F0DCE}"/>
                </a:ext>
              </a:extLst>
            </p:cNvPr>
            <p:cNvSpPr/>
            <p:nvPr/>
          </p:nvSpPr>
          <p:spPr>
            <a:xfrm>
              <a:off x="8764024" y="1149637"/>
              <a:ext cx="2141734" cy="520684"/>
            </a:xfrm>
            <a:custGeom>
              <a:avLst/>
              <a:gdLst>
                <a:gd name="connsiteX0" fmla="*/ 540581 w 2141734"/>
                <a:gd name="connsiteY0" fmla="*/ 0 h 2108073"/>
                <a:gd name="connsiteX1" fmla="*/ 1864246 w 2141734"/>
                <a:gd name="connsiteY1" fmla="*/ 140008 h 2108073"/>
                <a:gd name="connsiteX2" fmla="*/ 2141734 w 2141734"/>
                <a:gd name="connsiteY2" fmla="*/ 1442869 h 2108073"/>
                <a:gd name="connsiteX3" fmla="*/ 989566 w 2141734"/>
                <a:gd name="connsiteY3" fmla="*/ 2108073 h 2108073"/>
                <a:gd name="connsiteX4" fmla="*/ 0 w 2141734"/>
                <a:gd name="connsiteY4" fmla="*/ 1216332 h 2108073"/>
                <a:gd name="connsiteX5" fmla="*/ 540581 w 2141734"/>
                <a:gd name="connsiteY5" fmla="*/ 0 h 210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1734" h="2108073">
                  <a:moveTo>
                    <a:pt x="540581" y="0"/>
                  </a:moveTo>
                  <a:lnTo>
                    <a:pt x="1864246" y="140008"/>
                  </a:lnTo>
                  <a:lnTo>
                    <a:pt x="2141734" y="1442869"/>
                  </a:lnTo>
                  <a:lnTo>
                    <a:pt x="989566" y="2108073"/>
                  </a:lnTo>
                  <a:lnTo>
                    <a:pt x="0" y="1216332"/>
                  </a:lnTo>
                  <a:lnTo>
                    <a:pt x="54058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586E97C9-2CBF-5512-A1E2-AC1852991AFE}"/>
                </a:ext>
              </a:extLst>
            </p:cNvPr>
            <p:cNvSpPr/>
            <p:nvPr/>
          </p:nvSpPr>
          <p:spPr>
            <a:xfrm>
              <a:off x="8764024" y="2654587"/>
              <a:ext cx="2141734" cy="520684"/>
            </a:xfrm>
            <a:custGeom>
              <a:avLst/>
              <a:gdLst>
                <a:gd name="connsiteX0" fmla="*/ 540581 w 2141734"/>
                <a:gd name="connsiteY0" fmla="*/ 0 h 2108073"/>
                <a:gd name="connsiteX1" fmla="*/ 1864246 w 2141734"/>
                <a:gd name="connsiteY1" fmla="*/ 140008 h 2108073"/>
                <a:gd name="connsiteX2" fmla="*/ 2141734 w 2141734"/>
                <a:gd name="connsiteY2" fmla="*/ 1442869 h 2108073"/>
                <a:gd name="connsiteX3" fmla="*/ 989566 w 2141734"/>
                <a:gd name="connsiteY3" fmla="*/ 2108073 h 2108073"/>
                <a:gd name="connsiteX4" fmla="*/ 0 w 2141734"/>
                <a:gd name="connsiteY4" fmla="*/ 1216332 h 2108073"/>
                <a:gd name="connsiteX5" fmla="*/ 540581 w 2141734"/>
                <a:gd name="connsiteY5" fmla="*/ 0 h 210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1734" h="2108073">
                  <a:moveTo>
                    <a:pt x="540581" y="0"/>
                  </a:moveTo>
                  <a:lnTo>
                    <a:pt x="1864246" y="140008"/>
                  </a:lnTo>
                  <a:lnTo>
                    <a:pt x="2141734" y="1442869"/>
                  </a:lnTo>
                  <a:lnTo>
                    <a:pt x="989566" y="2108073"/>
                  </a:lnTo>
                  <a:lnTo>
                    <a:pt x="0" y="1216332"/>
                  </a:lnTo>
                  <a:lnTo>
                    <a:pt x="540581" y="0"/>
                  </a:lnTo>
                  <a:close/>
                </a:path>
              </a:pathLst>
            </a:custGeom>
            <a:noFill/>
            <a:ln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4E45645C-320C-7DB1-5BD4-E0A2A43A395F}"/>
                </a:ext>
              </a:extLst>
            </p:cNvPr>
            <p:cNvCxnSpPr>
              <a:cxnSpLocks/>
              <a:stCxn id="10" idx="0"/>
            </p:cNvCxnSpPr>
            <p:nvPr/>
          </p:nvCxnSpPr>
          <p:spPr>
            <a:xfrm>
              <a:off x="9304605" y="1149637"/>
              <a:ext cx="0" cy="150495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C7B7711C-97A4-7A24-6CC2-8B13CC2591C6}"/>
                </a:ext>
              </a:extLst>
            </p:cNvPr>
            <p:cNvCxnSpPr>
              <a:cxnSpLocks/>
              <a:stCxn id="10" idx="1"/>
              <a:endCxn id="101" idx="1"/>
            </p:cNvCxnSpPr>
            <p:nvPr/>
          </p:nvCxnSpPr>
          <p:spPr>
            <a:xfrm>
              <a:off x="10628270" y="1184218"/>
              <a:ext cx="0" cy="150495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2173204D-78E2-A5ED-50D3-C51FDC29320B}"/>
              </a:ext>
            </a:extLst>
          </p:cNvPr>
          <p:cNvGrpSpPr/>
          <p:nvPr/>
        </p:nvGrpSpPr>
        <p:grpSpPr>
          <a:xfrm>
            <a:off x="6841987" y="4077083"/>
            <a:ext cx="2108073" cy="2033949"/>
            <a:chOff x="12524713" y="1061398"/>
            <a:chExt cx="2108073" cy="2033949"/>
          </a:xfrm>
        </p:grpSpPr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0336F3D5-3677-4B80-DEB3-D2506378405A}"/>
                </a:ext>
              </a:extLst>
            </p:cNvPr>
            <p:cNvSpPr>
              <a:spLocks/>
            </p:cNvSpPr>
            <p:nvPr/>
          </p:nvSpPr>
          <p:spPr>
            <a:xfrm>
              <a:off x="12675818" y="1061400"/>
              <a:ext cx="1283071" cy="2033491"/>
            </a:xfrm>
            <a:custGeom>
              <a:avLst/>
              <a:gdLst>
                <a:gd name="connsiteX0" fmla="*/ 1065225 w 1283071"/>
                <a:gd name="connsiteY0" fmla="*/ 0 h 2033491"/>
                <a:gd name="connsiteX1" fmla="*/ 1283071 w 1283071"/>
                <a:gd name="connsiteY1" fmla="*/ 59710 h 2033491"/>
                <a:gd name="connsiteX2" fmla="*/ 1283071 w 1283071"/>
                <a:gd name="connsiteY2" fmla="*/ 2033491 h 2033491"/>
                <a:gd name="connsiteX3" fmla="*/ 0 w 1283071"/>
                <a:gd name="connsiteY3" fmla="*/ 1965994 h 2033491"/>
                <a:gd name="connsiteX4" fmla="*/ 0 w 1283071"/>
                <a:gd name="connsiteY4" fmla="*/ 116934 h 2033491"/>
                <a:gd name="connsiteX5" fmla="*/ 1065225 w 1283071"/>
                <a:gd name="connsiteY5" fmla="*/ 0 h 2033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3071" h="2033491">
                  <a:moveTo>
                    <a:pt x="1065225" y="0"/>
                  </a:moveTo>
                  <a:lnTo>
                    <a:pt x="1283071" y="59710"/>
                  </a:lnTo>
                  <a:lnTo>
                    <a:pt x="1283071" y="2033491"/>
                  </a:lnTo>
                  <a:lnTo>
                    <a:pt x="0" y="1965994"/>
                  </a:lnTo>
                  <a:lnTo>
                    <a:pt x="0" y="116934"/>
                  </a:lnTo>
                  <a:lnTo>
                    <a:pt x="106522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A830F6F1-D5EA-3737-B135-96D13A62BA5D}"/>
                </a:ext>
              </a:extLst>
            </p:cNvPr>
            <p:cNvSpPr>
              <a:spLocks/>
            </p:cNvSpPr>
            <p:nvPr/>
          </p:nvSpPr>
          <p:spPr>
            <a:xfrm>
              <a:off x="13958888" y="1121109"/>
              <a:ext cx="673896" cy="1974238"/>
            </a:xfrm>
            <a:custGeom>
              <a:avLst/>
              <a:gdLst>
                <a:gd name="connsiteX0" fmla="*/ 0 w 673896"/>
                <a:gd name="connsiteY0" fmla="*/ 0 h 1974238"/>
                <a:gd name="connsiteX1" fmla="*/ 673896 w 673896"/>
                <a:gd name="connsiteY1" fmla="*/ 184708 h 1974238"/>
                <a:gd name="connsiteX2" fmla="*/ 673896 w 673896"/>
                <a:gd name="connsiteY2" fmla="*/ 1689657 h 1974238"/>
                <a:gd name="connsiteX3" fmla="*/ 8692 w 673896"/>
                <a:gd name="connsiteY3" fmla="*/ 1974238 h 1974238"/>
                <a:gd name="connsiteX4" fmla="*/ 0 w 673896"/>
                <a:gd name="connsiteY4" fmla="*/ 1973781 h 1974238"/>
                <a:gd name="connsiteX5" fmla="*/ 0 w 673896"/>
                <a:gd name="connsiteY5" fmla="*/ 0 h 1974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3896" h="1974238">
                  <a:moveTo>
                    <a:pt x="0" y="0"/>
                  </a:moveTo>
                  <a:lnTo>
                    <a:pt x="673896" y="184708"/>
                  </a:lnTo>
                  <a:lnTo>
                    <a:pt x="673896" y="1689657"/>
                  </a:lnTo>
                  <a:lnTo>
                    <a:pt x="8692" y="1974238"/>
                  </a:lnTo>
                  <a:lnTo>
                    <a:pt x="0" y="19737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25015AC0-ED98-CC20-106A-A74BE3352033}"/>
                </a:ext>
              </a:extLst>
            </p:cNvPr>
            <p:cNvSpPr>
              <a:spLocks/>
            </p:cNvSpPr>
            <p:nvPr/>
          </p:nvSpPr>
          <p:spPr>
            <a:xfrm>
              <a:off x="12524713" y="1178333"/>
              <a:ext cx="151105" cy="1849060"/>
            </a:xfrm>
            <a:custGeom>
              <a:avLst/>
              <a:gdLst>
                <a:gd name="connsiteX0" fmla="*/ 151105 w 151105"/>
                <a:gd name="connsiteY0" fmla="*/ 0 h 1849060"/>
                <a:gd name="connsiteX1" fmla="*/ 151105 w 151105"/>
                <a:gd name="connsiteY1" fmla="*/ 1849060 h 1849060"/>
                <a:gd name="connsiteX2" fmla="*/ 140008 w 151105"/>
                <a:gd name="connsiteY2" fmla="*/ 1848476 h 1849060"/>
                <a:gd name="connsiteX3" fmla="*/ 0 w 151105"/>
                <a:gd name="connsiteY3" fmla="*/ 1521538 h 1849060"/>
                <a:gd name="connsiteX4" fmla="*/ 0 w 151105"/>
                <a:gd name="connsiteY4" fmla="*/ 16587 h 1849060"/>
                <a:gd name="connsiteX5" fmla="*/ 151105 w 151105"/>
                <a:gd name="connsiteY5" fmla="*/ 0 h 1849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1105" h="1849060">
                  <a:moveTo>
                    <a:pt x="151105" y="0"/>
                  </a:moveTo>
                  <a:lnTo>
                    <a:pt x="151105" y="1849060"/>
                  </a:lnTo>
                  <a:lnTo>
                    <a:pt x="140008" y="1848476"/>
                  </a:lnTo>
                  <a:lnTo>
                    <a:pt x="0" y="1521538"/>
                  </a:lnTo>
                  <a:lnTo>
                    <a:pt x="0" y="16587"/>
                  </a:lnTo>
                  <a:lnTo>
                    <a:pt x="15110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E41FAD8D-FE6C-3C72-ECAE-EC84FC3ADF66}"/>
                </a:ext>
              </a:extLst>
            </p:cNvPr>
            <p:cNvSpPr/>
            <p:nvPr/>
          </p:nvSpPr>
          <p:spPr>
            <a:xfrm>
              <a:off x="12524713" y="1061398"/>
              <a:ext cx="2108073" cy="528998"/>
            </a:xfrm>
            <a:custGeom>
              <a:avLst/>
              <a:gdLst>
                <a:gd name="connsiteX0" fmla="*/ 1216331 w 2108073"/>
                <a:gd name="connsiteY0" fmla="*/ 0 h 2141734"/>
                <a:gd name="connsiteX1" fmla="*/ 2108073 w 2108073"/>
                <a:gd name="connsiteY1" fmla="*/ 989567 h 2141734"/>
                <a:gd name="connsiteX2" fmla="*/ 1442869 w 2108073"/>
                <a:gd name="connsiteY2" fmla="*/ 2141734 h 2141734"/>
                <a:gd name="connsiteX3" fmla="*/ 140008 w 2108073"/>
                <a:gd name="connsiteY3" fmla="*/ 1864246 h 2141734"/>
                <a:gd name="connsiteX4" fmla="*/ 0 w 2108073"/>
                <a:gd name="connsiteY4" fmla="*/ 540582 h 2141734"/>
                <a:gd name="connsiteX5" fmla="*/ 1216331 w 2108073"/>
                <a:gd name="connsiteY5" fmla="*/ 0 h 2141734"/>
                <a:gd name="connsiteX0" fmla="*/ 1216331 w 2108073"/>
                <a:gd name="connsiteY0" fmla="*/ 0 h 2141734"/>
                <a:gd name="connsiteX1" fmla="*/ 2108073 w 2108073"/>
                <a:gd name="connsiteY1" fmla="*/ 989567 h 2141734"/>
                <a:gd name="connsiteX2" fmla="*/ 1442869 w 2108073"/>
                <a:gd name="connsiteY2" fmla="*/ 2141734 h 2141734"/>
                <a:gd name="connsiteX3" fmla="*/ 154295 w 2108073"/>
                <a:gd name="connsiteY3" fmla="*/ 1864247 h 2141734"/>
                <a:gd name="connsiteX4" fmla="*/ 0 w 2108073"/>
                <a:gd name="connsiteY4" fmla="*/ 540582 h 2141734"/>
                <a:gd name="connsiteX5" fmla="*/ 1216331 w 2108073"/>
                <a:gd name="connsiteY5" fmla="*/ 0 h 214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8073" h="2141734">
                  <a:moveTo>
                    <a:pt x="1216331" y="0"/>
                  </a:moveTo>
                  <a:lnTo>
                    <a:pt x="2108073" y="989567"/>
                  </a:lnTo>
                  <a:lnTo>
                    <a:pt x="1442869" y="2141734"/>
                  </a:lnTo>
                  <a:lnTo>
                    <a:pt x="154295" y="1864247"/>
                  </a:lnTo>
                  <a:lnTo>
                    <a:pt x="0" y="540582"/>
                  </a:lnTo>
                  <a:lnTo>
                    <a:pt x="121633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F55B5265-7933-30CD-4479-94F0B49D7619}"/>
                </a:ext>
              </a:extLst>
            </p:cNvPr>
            <p:cNvSpPr/>
            <p:nvPr/>
          </p:nvSpPr>
          <p:spPr>
            <a:xfrm>
              <a:off x="12524713" y="2566348"/>
              <a:ext cx="2108073" cy="528998"/>
            </a:xfrm>
            <a:custGeom>
              <a:avLst/>
              <a:gdLst>
                <a:gd name="connsiteX0" fmla="*/ 1216331 w 2108073"/>
                <a:gd name="connsiteY0" fmla="*/ 0 h 2141734"/>
                <a:gd name="connsiteX1" fmla="*/ 2108073 w 2108073"/>
                <a:gd name="connsiteY1" fmla="*/ 989567 h 2141734"/>
                <a:gd name="connsiteX2" fmla="*/ 1442869 w 2108073"/>
                <a:gd name="connsiteY2" fmla="*/ 2141734 h 2141734"/>
                <a:gd name="connsiteX3" fmla="*/ 140008 w 2108073"/>
                <a:gd name="connsiteY3" fmla="*/ 1864246 h 2141734"/>
                <a:gd name="connsiteX4" fmla="*/ 0 w 2108073"/>
                <a:gd name="connsiteY4" fmla="*/ 540582 h 2141734"/>
                <a:gd name="connsiteX5" fmla="*/ 1216331 w 2108073"/>
                <a:gd name="connsiteY5" fmla="*/ 0 h 214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8073" h="2141734">
                  <a:moveTo>
                    <a:pt x="1216331" y="0"/>
                  </a:moveTo>
                  <a:lnTo>
                    <a:pt x="2108073" y="989567"/>
                  </a:lnTo>
                  <a:lnTo>
                    <a:pt x="1442869" y="2141734"/>
                  </a:lnTo>
                  <a:lnTo>
                    <a:pt x="140008" y="1864246"/>
                  </a:lnTo>
                  <a:lnTo>
                    <a:pt x="0" y="540582"/>
                  </a:lnTo>
                  <a:lnTo>
                    <a:pt x="1216331" y="0"/>
                  </a:lnTo>
                  <a:close/>
                </a:path>
              </a:pathLst>
            </a:custGeom>
            <a:noFill/>
            <a:ln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34" name="直線コネクタ 133">
              <a:extLst>
                <a:ext uri="{FF2B5EF4-FFF2-40B4-BE49-F238E27FC236}">
                  <a16:creationId xmlns:a16="http://schemas.microsoft.com/office/drawing/2014/main" id="{B04B8338-2294-2DBD-DD2D-00BCB7237B58}"/>
                </a:ext>
              </a:extLst>
            </p:cNvPr>
            <p:cNvCxnSpPr>
              <a:cxnSpLocks/>
              <a:stCxn id="11" idx="0"/>
              <a:endCxn id="100" idx="0"/>
            </p:cNvCxnSpPr>
            <p:nvPr/>
          </p:nvCxnSpPr>
          <p:spPr>
            <a:xfrm>
              <a:off x="13741044" y="1061398"/>
              <a:ext cx="0" cy="150495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14373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6DE434-37BF-AFFD-762D-C55B3CA2F4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C269EC7-EA78-EC7E-A244-F4EACCC28084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五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角柱の図形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44DD79D-DB9E-84A6-BE36-C38E10269091}"/>
              </a:ext>
            </a:extLst>
          </p:cNvPr>
          <p:cNvGrpSpPr/>
          <p:nvPr/>
        </p:nvGrpSpPr>
        <p:grpSpPr>
          <a:xfrm>
            <a:off x="3970458" y="931807"/>
            <a:ext cx="2039812" cy="2630774"/>
            <a:chOff x="-1624576" y="413037"/>
            <a:chExt cx="2141742" cy="2762235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C5940E7F-6584-26CF-0398-02D74875E1CF}"/>
                </a:ext>
              </a:extLst>
            </p:cNvPr>
            <p:cNvSpPr/>
            <p:nvPr/>
          </p:nvSpPr>
          <p:spPr>
            <a:xfrm>
              <a:off x="-620765" y="442260"/>
              <a:ext cx="1137931" cy="2728110"/>
            </a:xfrm>
            <a:custGeom>
              <a:avLst/>
              <a:gdLst>
                <a:gd name="connsiteX0" fmla="*/ 0 w 1137931"/>
                <a:gd name="connsiteY0" fmla="*/ 0 h 2728110"/>
                <a:gd name="connsiteX1" fmla="*/ 860440 w 1137931"/>
                <a:gd name="connsiteY1" fmla="*/ 54281 h 2728110"/>
                <a:gd name="connsiteX2" fmla="*/ 1137928 w 1137931"/>
                <a:gd name="connsiteY2" fmla="*/ 831326 h 2728110"/>
                <a:gd name="connsiteX3" fmla="*/ 1137931 w 1137931"/>
                <a:gd name="connsiteY3" fmla="*/ 2336276 h 2728110"/>
                <a:gd name="connsiteX4" fmla="*/ 0 w 1137931"/>
                <a:gd name="connsiteY4" fmla="*/ 2728110 h 2728110"/>
                <a:gd name="connsiteX5" fmla="*/ 0 w 1137931"/>
                <a:gd name="connsiteY5" fmla="*/ 0 h 2728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7931" h="2728110">
                  <a:moveTo>
                    <a:pt x="0" y="0"/>
                  </a:moveTo>
                  <a:lnTo>
                    <a:pt x="860440" y="54281"/>
                  </a:lnTo>
                  <a:lnTo>
                    <a:pt x="1137928" y="831326"/>
                  </a:lnTo>
                  <a:lnTo>
                    <a:pt x="1137931" y="2336276"/>
                  </a:lnTo>
                  <a:lnTo>
                    <a:pt x="0" y="27281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7D918164-7B14-072B-7063-503A12CBB4FA}"/>
                </a:ext>
              </a:extLst>
            </p:cNvPr>
            <p:cNvSpPr/>
            <p:nvPr/>
          </p:nvSpPr>
          <p:spPr>
            <a:xfrm>
              <a:off x="-1624571" y="413038"/>
              <a:ext cx="1003806" cy="2762234"/>
            </a:xfrm>
            <a:custGeom>
              <a:avLst/>
              <a:gdLst>
                <a:gd name="connsiteX0" fmla="*/ 540581 w 1003806"/>
                <a:gd name="connsiteY0" fmla="*/ 0 h 2762234"/>
                <a:gd name="connsiteX1" fmla="*/ 1003806 w 1003806"/>
                <a:gd name="connsiteY1" fmla="*/ 29222 h 2762234"/>
                <a:gd name="connsiteX2" fmla="*/ 1003806 w 1003806"/>
                <a:gd name="connsiteY2" fmla="*/ 2757332 h 2762234"/>
                <a:gd name="connsiteX3" fmla="*/ 989569 w 1003806"/>
                <a:gd name="connsiteY3" fmla="*/ 2762234 h 2762234"/>
                <a:gd name="connsiteX4" fmla="*/ 3 w 1003806"/>
                <a:gd name="connsiteY4" fmla="*/ 2230388 h 2762234"/>
                <a:gd name="connsiteX5" fmla="*/ 0 w 1003806"/>
                <a:gd name="connsiteY5" fmla="*/ 725438 h 2762234"/>
                <a:gd name="connsiteX6" fmla="*/ 540581 w 1003806"/>
                <a:gd name="connsiteY6" fmla="*/ 0 h 276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3806" h="2762234">
                  <a:moveTo>
                    <a:pt x="540581" y="0"/>
                  </a:moveTo>
                  <a:lnTo>
                    <a:pt x="1003806" y="29222"/>
                  </a:lnTo>
                  <a:lnTo>
                    <a:pt x="1003806" y="2757332"/>
                  </a:lnTo>
                  <a:lnTo>
                    <a:pt x="989569" y="2762234"/>
                  </a:lnTo>
                  <a:lnTo>
                    <a:pt x="3" y="2230388"/>
                  </a:lnTo>
                  <a:lnTo>
                    <a:pt x="0" y="725438"/>
                  </a:lnTo>
                  <a:lnTo>
                    <a:pt x="54058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EB2FDAC-4E34-3780-1C14-1D93971185A8}"/>
                </a:ext>
              </a:extLst>
            </p:cNvPr>
            <p:cNvSpPr/>
            <p:nvPr/>
          </p:nvSpPr>
          <p:spPr>
            <a:xfrm>
              <a:off x="-1624576" y="413037"/>
              <a:ext cx="2141734" cy="1257284"/>
            </a:xfrm>
            <a:custGeom>
              <a:avLst/>
              <a:gdLst>
                <a:gd name="connsiteX0" fmla="*/ 540581 w 2141734"/>
                <a:gd name="connsiteY0" fmla="*/ 0 h 2108073"/>
                <a:gd name="connsiteX1" fmla="*/ 1864246 w 2141734"/>
                <a:gd name="connsiteY1" fmla="*/ 140008 h 2108073"/>
                <a:gd name="connsiteX2" fmla="*/ 2141734 w 2141734"/>
                <a:gd name="connsiteY2" fmla="*/ 1442869 h 2108073"/>
                <a:gd name="connsiteX3" fmla="*/ 989566 w 2141734"/>
                <a:gd name="connsiteY3" fmla="*/ 2108073 h 2108073"/>
                <a:gd name="connsiteX4" fmla="*/ 0 w 2141734"/>
                <a:gd name="connsiteY4" fmla="*/ 1216332 h 2108073"/>
                <a:gd name="connsiteX5" fmla="*/ 540581 w 2141734"/>
                <a:gd name="connsiteY5" fmla="*/ 0 h 210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1734" h="2108073">
                  <a:moveTo>
                    <a:pt x="540581" y="0"/>
                  </a:moveTo>
                  <a:lnTo>
                    <a:pt x="1864246" y="140008"/>
                  </a:lnTo>
                  <a:lnTo>
                    <a:pt x="2141734" y="1442869"/>
                  </a:lnTo>
                  <a:lnTo>
                    <a:pt x="989566" y="2108073"/>
                  </a:lnTo>
                  <a:lnTo>
                    <a:pt x="0" y="1216332"/>
                  </a:lnTo>
                  <a:lnTo>
                    <a:pt x="54058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A187C0EB-4F90-48A6-E5D8-A7C91C59505A}"/>
              </a:ext>
            </a:extLst>
          </p:cNvPr>
          <p:cNvGrpSpPr/>
          <p:nvPr/>
        </p:nvGrpSpPr>
        <p:grpSpPr>
          <a:xfrm>
            <a:off x="6841987" y="4077083"/>
            <a:ext cx="2108073" cy="2033949"/>
            <a:chOff x="12524713" y="1061398"/>
            <a:chExt cx="2108073" cy="2033949"/>
          </a:xfrm>
        </p:grpSpPr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8FF26ECC-F277-F93C-56A4-9C36B8E18D1E}"/>
                </a:ext>
              </a:extLst>
            </p:cNvPr>
            <p:cNvSpPr>
              <a:spLocks/>
            </p:cNvSpPr>
            <p:nvPr/>
          </p:nvSpPr>
          <p:spPr>
            <a:xfrm>
              <a:off x="12675818" y="1061400"/>
              <a:ext cx="1283071" cy="2033491"/>
            </a:xfrm>
            <a:custGeom>
              <a:avLst/>
              <a:gdLst>
                <a:gd name="connsiteX0" fmla="*/ 1065225 w 1283071"/>
                <a:gd name="connsiteY0" fmla="*/ 0 h 2033491"/>
                <a:gd name="connsiteX1" fmla="*/ 1283071 w 1283071"/>
                <a:gd name="connsiteY1" fmla="*/ 59710 h 2033491"/>
                <a:gd name="connsiteX2" fmla="*/ 1283071 w 1283071"/>
                <a:gd name="connsiteY2" fmla="*/ 2033491 h 2033491"/>
                <a:gd name="connsiteX3" fmla="*/ 0 w 1283071"/>
                <a:gd name="connsiteY3" fmla="*/ 1965994 h 2033491"/>
                <a:gd name="connsiteX4" fmla="*/ 0 w 1283071"/>
                <a:gd name="connsiteY4" fmla="*/ 116934 h 2033491"/>
                <a:gd name="connsiteX5" fmla="*/ 1065225 w 1283071"/>
                <a:gd name="connsiteY5" fmla="*/ 0 h 2033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3071" h="2033491">
                  <a:moveTo>
                    <a:pt x="1065225" y="0"/>
                  </a:moveTo>
                  <a:lnTo>
                    <a:pt x="1283071" y="59710"/>
                  </a:lnTo>
                  <a:lnTo>
                    <a:pt x="1283071" y="2033491"/>
                  </a:lnTo>
                  <a:lnTo>
                    <a:pt x="0" y="1965994"/>
                  </a:lnTo>
                  <a:lnTo>
                    <a:pt x="0" y="116934"/>
                  </a:lnTo>
                  <a:lnTo>
                    <a:pt x="106522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8D4DC52C-836A-546F-71B9-069BF8E0D012}"/>
                </a:ext>
              </a:extLst>
            </p:cNvPr>
            <p:cNvSpPr>
              <a:spLocks/>
            </p:cNvSpPr>
            <p:nvPr/>
          </p:nvSpPr>
          <p:spPr>
            <a:xfrm>
              <a:off x="13958888" y="1121109"/>
              <a:ext cx="673896" cy="1974238"/>
            </a:xfrm>
            <a:custGeom>
              <a:avLst/>
              <a:gdLst>
                <a:gd name="connsiteX0" fmla="*/ 0 w 673896"/>
                <a:gd name="connsiteY0" fmla="*/ 0 h 1974238"/>
                <a:gd name="connsiteX1" fmla="*/ 673896 w 673896"/>
                <a:gd name="connsiteY1" fmla="*/ 184708 h 1974238"/>
                <a:gd name="connsiteX2" fmla="*/ 673896 w 673896"/>
                <a:gd name="connsiteY2" fmla="*/ 1689657 h 1974238"/>
                <a:gd name="connsiteX3" fmla="*/ 8692 w 673896"/>
                <a:gd name="connsiteY3" fmla="*/ 1974238 h 1974238"/>
                <a:gd name="connsiteX4" fmla="*/ 0 w 673896"/>
                <a:gd name="connsiteY4" fmla="*/ 1973781 h 1974238"/>
                <a:gd name="connsiteX5" fmla="*/ 0 w 673896"/>
                <a:gd name="connsiteY5" fmla="*/ 0 h 1974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3896" h="1974238">
                  <a:moveTo>
                    <a:pt x="0" y="0"/>
                  </a:moveTo>
                  <a:lnTo>
                    <a:pt x="673896" y="184708"/>
                  </a:lnTo>
                  <a:lnTo>
                    <a:pt x="673896" y="1689657"/>
                  </a:lnTo>
                  <a:lnTo>
                    <a:pt x="8692" y="1974238"/>
                  </a:lnTo>
                  <a:lnTo>
                    <a:pt x="0" y="19737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3AB57BD2-8F87-D7A4-4DA6-ED0531CE7889}"/>
                </a:ext>
              </a:extLst>
            </p:cNvPr>
            <p:cNvSpPr>
              <a:spLocks/>
            </p:cNvSpPr>
            <p:nvPr/>
          </p:nvSpPr>
          <p:spPr>
            <a:xfrm>
              <a:off x="12524713" y="1178333"/>
              <a:ext cx="151105" cy="1849060"/>
            </a:xfrm>
            <a:custGeom>
              <a:avLst/>
              <a:gdLst>
                <a:gd name="connsiteX0" fmla="*/ 151105 w 151105"/>
                <a:gd name="connsiteY0" fmla="*/ 0 h 1849060"/>
                <a:gd name="connsiteX1" fmla="*/ 151105 w 151105"/>
                <a:gd name="connsiteY1" fmla="*/ 1849060 h 1849060"/>
                <a:gd name="connsiteX2" fmla="*/ 140008 w 151105"/>
                <a:gd name="connsiteY2" fmla="*/ 1848476 h 1849060"/>
                <a:gd name="connsiteX3" fmla="*/ 0 w 151105"/>
                <a:gd name="connsiteY3" fmla="*/ 1521538 h 1849060"/>
                <a:gd name="connsiteX4" fmla="*/ 0 w 151105"/>
                <a:gd name="connsiteY4" fmla="*/ 16587 h 1849060"/>
                <a:gd name="connsiteX5" fmla="*/ 151105 w 151105"/>
                <a:gd name="connsiteY5" fmla="*/ 0 h 1849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1105" h="1849060">
                  <a:moveTo>
                    <a:pt x="151105" y="0"/>
                  </a:moveTo>
                  <a:lnTo>
                    <a:pt x="151105" y="1849060"/>
                  </a:lnTo>
                  <a:lnTo>
                    <a:pt x="140008" y="1848476"/>
                  </a:lnTo>
                  <a:lnTo>
                    <a:pt x="0" y="1521538"/>
                  </a:lnTo>
                  <a:lnTo>
                    <a:pt x="0" y="16587"/>
                  </a:lnTo>
                  <a:lnTo>
                    <a:pt x="15110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18EE8685-A141-07FD-4795-A9DCDA48503E}"/>
                </a:ext>
              </a:extLst>
            </p:cNvPr>
            <p:cNvSpPr/>
            <p:nvPr/>
          </p:nvSpPr>
          <p:spPr>
            <a:xfrm>
              <a:off x="12524713" y="1061398"/>
              <a:ext cx="2108073" cy="528998"/>
            </a:xfrm>
            <a:custGeom>
              <a:avLst/>
              <a:gdLst>
                <a:gd name="connsiteX0" fmla="*/ 1216331 w 2108073"/>
                <a:gd name="connsiteY0" fmla="*/ 0 h 2141734"/>
                <a:gd name="connsiteX1" fmla="*/ 2108073 w 2108073"/>
                <a:gd name="connsiteY1" fmla="*/ 989567 h 2141734"/>
                <a:gd name="connsiteX2" fmla="*/ 1442869 w 2108073"/>
                <a:gd name="connsiteY2" fmla="*/ 2141734 h 2141734"/>
                <a:gd name="connsiteX3" fmla="*/ 140008 w 2108073"/>
                <a:gd name="connsiteY3" fmla="*/ 1864246 h 2141734"/>
                <a:gd name="connsiteX4" fmla="*/ 0 w 2108073"/>
                <a:gd name="connsiteY4" fmla="*/ 540582 h 2141734"/>
                <a:gd name="connsiteX5" fmla="*/ 1216331 w 2108073"/>
                <a:gd name="connsiteY5" fmla="*/ 0 h 2141734"/>
                <a:gd name="connsiteX0" fmla="*/ 1216331 w 2108073"/>
                <a:gd name="connsiteY0" fmla="*/ 0 h 2141734"/>
                <a:gd name="connsiteX1" fmla="*/ 2108073 w 2108073"/>
                <a:gd name="connsiteY1" fmla="*/ 989567 h 2141734"/>
                <a:gd name="connsiteX2" fmla="*/ 1442869 w 2108073"/>
                <a:gd name="connsiteY2" fmla="*/ 2141734 h 2141734"/>
                <a:gd name="connsiteX3" fmla="*/ 154296 w 2108073"/>
                <a:gd name="connsiteY3" fmla="*/ 1854607 h 2141734"/>
                <a:gd name="connsiteX4" fmla="*/ 0 w 2108073"/>
                <a:gd name="connsiteY4" fmla="*/ 540582 h 2141734"/>
                <a:gd name="connsiteX5" fmla="*/ 1216331 w 2108073"/>
                <a:gd name="connsiteY5" fmla="*/ 0 h 214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8073" h="2141734">
                  <a:moveTo>
                    <a:pt x="1216331" y="0"/>
                  </a:moveTo>
                  <a:lnTo>
                    <a:pt x="2108073" y="989567"/>
                  </a:lnTo>
                  <a:lnTo>
                    <a:pt x="1442869" y="2141734"/>
                  </a:lnTo>
                  <a:lnTo>
                    <a:pt x="154296" y="1854607"/>
                  </a:lnTo>
                  <a:lnTo>
                    <a:pt x="0" y="540582"/>
                  </a:lnTo>
                  <a:lnTo>
                    <a:pt x="121633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DABBE1BA-8115-3DDA-FB1E-1B2512F4C198}"/>
              </a:ext>
            </a:extLst>
          </p:cNvPr>
          <p:cNvGrpSpPr/>
          <p:nvPr/>
        </p:nvGrpSpPr>
        <p:grpSpPr>
          <a:xfrm>
            <a:off x="3919496" y="4081240"/>
            <a:ext cx="2141736" cy="2025635"/>
            <a:chOff x="8764022" y="1149637"/>
            <a:chExt cx="2141736" cy="2025635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792D80C4-1005-CE9C-9EBA-12C4CCAA25D4}"/>
                </a:ext>
              </a:extLst>
            </p:cNvPr>
            <p:cNvSpPr/>
            <p:nvPr/>
          </p:nvSpPr>
          <p:spPr>
            <a:xfrm>
              <a:off x="9770692" y="1161815"/>
              <a:ext cx="1135064" cy="2011018"/>
            </a:xfrm>
            <a:custGeom>
              <a:avLst/>
              <a:gdLst>
                <a:gd name="connsiteX0" fmla="*/ 0 w 1135064"/>
                <a:gd name="connsiteY0" fmla="*/ 0 h 2011018"/>
                <a:gd name="connsiteX1" fmla="*/ 857576 w 1135064"/>
                <a:gd name="connsiteY1" fmla="*/ 22404 h 2011018"/>
                <a:gd name="connsiteX2" fmla="*/ 1135064 w 1135064"/>
                <a:gd name="connsiteY2" fmla="*/ 344205 h 2011018"/>
                <a:gd name="connsiteX3" fmla="*/ 1135064 w 1135064"/>
                <a:gd name="connsiteY3" fmla="*/ 1849155 h 2011018"/>
                <a:gd name="connsiteX4" fmla="*/ 0 w 1135064"/>
                <a:gd name="connsiteY4" fmla="*/ 2011018 h 2011018"/>
                <a:gd name="connsiteX5" fmla="*/ 0 w 1135064"/>
                <a:gd name="connsiteY5" fmla="*/ 0 h 2011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5064" h="2011018">
                  <a:moveTo>
                    <a:pt x="0" y="0"/>
                  </a:moveTo>
                  <a:lnTo>
                    <a:pt x="857576" y="22404"/>
                  </a:lnTo>
                  <a:lnTo>
                    <a:pt x="1135064" y="344205"/>
                  </a:lnTo>
                  <a:lnTo>
                    <a:pt x="1135064" y="1849155"/>
                  </a:lnTo>
                  <a:lnTo>
                    <a:pt x="0" y="20110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19365FF-C193-4A05-3A13-362B8DE06247}"/>
                </a:ext>
              </a:extLst>
            </p:cNvPr>
            <p:cNvSpPr/>
            <p:nvPr/>
          </p:nvSpPr>
          <p:spPr>
            <a:xfrm>
              <a:off x="8764022" y="1149638"/>
              <a:ext cx="1006670" cy="2025634"/>
            </a:xfrm>
            <a:custGeom>
              <a:avLst/>
              <a:gdLst>
                <a:gd name="connsiteX0" fmla="*/ 540581 w 1006670"/>
                <a:gd name="connsiteY0" fmla="*/ 0 h 2025634"/>
                <a:gd name="connsiteX1" fmla="*/ 1006670 w 1006670"/>
                <a:gd name="connsiteY1" fmla="*/ 12177 h 2025634"/>
                <a:gd name="connsiteX2" fmla="*/ 1006670 w 1006670"/>
                <a:gd name="connsiteY2" fmla="*/ 2023195 h 2025634"/>
                <a:gd name="connsiteX3" fmla="*/ 989566 w 1006670"/>
                <a:gd name="connsiteY3" fmla="*/ 2025634 h 2025634"/>
                <a:gd name="connsiteX4" fmla="*/ 0 w 1006670"/>
                <a:gd name="connsiteY4" fmla="*/ 1805378 h 2025634"/>
                <a:gd name="connsiteX5" fmla="*/ 0 w 1006670"/>
                <a:gd name="connsiteY5" fmla="*/ 300428 h 2025634"/>
                <a:gd name="connsiteX6" fmla="*/ 540581 w 1006670"/>
                <a:gd name="connsiteY6" fmla="*/ 0 h 202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6670" h="2025634">
                  <a:moveTo>
                    <a:pt x="540581" y="0"/>
                  </a:moveTo>
                  <a:lnTo>
                    <a:pt x="1006670" y="12177"/>
                  </a:lnTo>
                  <a:lnTo>
                    <a:pt x="1006670" y="2023195"/>
                  </a:lnTo>
                  <a:lnTo>
                    <a:pt x="989566" y="2025634"/>
                  </a:lnTo>
                  <a:lnTo>
                    <a:pt x="0" y="1805378"/>
                  </a:lnTo>
                  <a:lnTo>
                    <a:pt x="0" y="300428"/>
                  </a:lnTo>
                  <a:lnTo>
                    <a:pt x="54058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06812E72-00EE-0024-12DF-D92B0B2B16B5}"/>
                </a:ext>
              </a:extLst>
            </p:cNvPr>
            <p:cNvSpPr/>
            <p:nvPr/>
          </p:nvSpPr>
          <p:spPr>
            <a:xfrm>
              <a:off x="8764024" y="1149637"/>
              <a:ext cx="2141734" cy="520684"/>
            </a:xfrm>
            <a:custGeom>
              <a:avLst/>
              <a:gdLst>
                <a:gd name="connsiteX0" fmla="*/ 540581 w 2141734"/>
                <a:gd name="connsiteY0" fmla="*/ 0 h 2108073"/>
                <a:gd name="connsiteX1" fmla="*/ 1864246 w 2141734"/>
                <a:gd name="connsiteY1" fmla="*/ 140008 h 2108073"/>
                <a:gd name="connsiteX2" fmla="*/ 2141734 w 2141734"/>
                <a:gd name="connsiteY2" fmla="*/ 1442869 h 2108073"/>
                <a:gd name="connsiteX3" fmla="*/ 989566 w 2141734"/>
                <a:gd name="connsiteY3" fmla="*/ 2108073 h 2108073"/>
                <a:gd name="connsiteX4" fmla="*/ 0 w 2141734"/>
                <a:gd name="connsiteY4" fmla="*/ 1216332 h 2108073"/>
                <a:gd name="connsiteX5" fmla="*/ 540581 w 2141734"/>
                <a:gd name="connsiteY5" fmla="*/ 0 h 210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1734" h="2108073">
                  <a:moveTo>
                    <a:pt x="540581" y="0"/>
                  </a:moveTo>
                  <a:lnTo>
                    <a:pt x="1864246" y="140008"/>
                  </a:lnTo>
                  <a:lnTo>
                    <a:pt x="2141734" y="1442869"/>
                  </a:lnTo>
                  <a:lnTo>
                    <a:pt x="989566" y="2108073"/>
                  </a:lnTo>
                  <a:lnTo>
                    <a:pt x="0" y="1216332"/>
                  </a:lnTo>
                  <a:lnTo>
                    <a:pt x="54058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59E389C-18C2-EC1C-8DD2-ACC6A0163003}"/>
              </a:ext>
            </a:extLst>
          </p:cNvPr>
          <p:cNvGrpSpPr/>
          <p:nvPr/>
        </p:nvGrpSpPr>
        <p:grpSpPr>
          <a:xfrm>
            <a:off x="981076" y="902444"/>
            <a:ext cx="2050204" cy="2599246"/>
            <a:chOff x="-5176195" y="265597"/>
            <a:chExt cx="2152655" cy="2729132"/>
          </a:xfrm>
        </p:grpSpPr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3531132C-AA75-9B03-1DBC-A43EE154BE90}"/>
                </a:ext>
              </a:extLst>
            </p:cNvPr>
            <p:cNvSpPr/>
            <p:nvPr/>
          </p:nvSpPr>
          <p:spPr>
            <a:xfrm>
              <a:off x="-5176195" y="265598"/>
              <a:ext cx="2152655" cy="2727680"/>
            </a:xfrm>
            <a:custGeom>
              <a:avLst/>
              <a:gdLst>
                <a:gd name="connsiteX0" fmla="*/ 1076330 w 2152655"/>
                <a:gd name="connsiteY0" fmla="*/ 0 h 2727680"/>
                <a:gd name="connsiteX1" fmla="*/ 2152653 w 2152655"/>
                <a:gd name="connsiteY1" fmla="*/ 467042 h 2727680"/>
                <a:gd name="connsiteX2" fmla="*/ 1741534 w 2152655"/>
                <a:gd name="connsiteY2" fmla="*/ 1222732 h 2727680"/>
                <a:gd name="connsiteX3" fmla="*/ 1599643 w 2152655"/>
                <a:gd name="connsiteY3" fmla="*/ 1222732 h 2727680"/>
                <a:gd name="connsiteX4" fmla="*/ 1599643 w 2152655"/>
                <a:gd name="connsiteY4" fmla="*/ 1732028 h 2727680"/>
                <a:gd name="connsiteX5" fmla="*/ 2152655 w 2152655"/>
                <a:gd name="connsiteY5" fmla="*/ 1971990 h 2727680"/>
                <a:gd name="connsiteX6" fmla="*/ 1741536 w 2152655"/>
                <a:gd name="connsiteY6" fmla="*/ 2727680 h 2727680"/>
                <a:gd name="connsiteX7" fmla="*/ 411120 w 2152655"/>
                <a:gd name="connsiteY7" fmla="*/ 2727680 h 2727680"/>
                <a:gd name="connsiteX8" fmla="*/ 3 w 2152655"/>
                <a:gd name="connsiteY8" fmla="*/ 1971990 h 2727680"/>
                <a:gd name="connsiteX9" fmla="*/ 523312 w 2152655"/>
                <a:gd name="connsiteY9" fmla="*/ 1744916 h 2727680"/>
                <a:gd name="connsiteX10" fmla="*/ 523312 w 2152655"/>
                <a:gd name="connsiteY10" fmla="*/ 1222732 h 2727680"/>
                <a:gd name="connsiteX11" fmla="*/ 411119 w 2152655"/>
                <a:gd name="connsiteY11" fmla="*/ 1222732 h 2727680"/>
                <a:gd name="connsiteX12" fmla="*/ 0 w 2152655"/>
                <a:gd name="connsiteY12" fmla="*/ 467042 h 2727680"/>
                <a:gd name="connsiteX13" fmla="*/ 1076330 w 2152655"/>
                <a:gd name="connsiteY13" fmla="*/ 0 h 2727680"/>
                <a:gd name="connsiteX0" fmla="*/ 1076330 w 2152655"/>
                <a:gd name="connsiteY0" fmla="*/ 0 h 2727680"/>
                <a:gd name="connsiteX1" fmla="*/ 2152653 w 2152655"/>
                <a:gd name="connsiteY1" fmla="*/ 467042 h 2727680"/>
                <a:gd name="connsiteX2" fmla="*/ 1741534 w 2152655"/>
                <a:gd name="connsiteY2" fmla="*/ 1222732 h 2727680"/>
                <a:gd name="connsiteX3" fmla="*/ 1599643 w 2152655"/>
                <a:gd name="connsiteY3" fmla="*/ 1222732 h 2727680"/>
                <a:gd name="connsiteX4" fmla="*/ 1599643 w 2152655"/>
                <a:gd name="connsiteY4" fmla="*/ 1732028 h 2727680"/>
                <a:gd name="connsiteX5" fmla="*/ 2152655 w 2152655"/>
                <a:gd name="connsiteY5" fmla="*/ 1971990 h 2727680"/>
                <a:gd name="connsiteX6" fmla="*/ 1741536 w 2152655"/>
                <a:gd name="connsiteY6" fmla="*/ 2727680 h 2727680"/>
                <a:gd name="connsiteX7" fmla="*/ 411120 w 2152655"/>
                <a:gd name="connsiteY7" fmla="*/ 2727680 h 2727680"/>
                <a:gd name="connsiteX8" fmla="*/ 3 w 2152655"/>
                <a:gd name="connsiteY8" fmla="*/ 1971990 h 2727680"/>
                <a:gd name="connsiteX9" fmla="*/ 523312 w 2152655"/>
                <a:gd name="connsiteY9" fmla="*/ 1744916 h 2727680"/>
                <a:gd name="connsiteX10" fmla="*/ 411119 w 2152655"/>
                <a:gd name="connsiteY10" fmla="*/ 1222732 h 2727680"/>
                <a:gd name="connsiteX11" fmla="*/ 0 w 2152655"/>
                <a:gd name="connsiteY11" fmla="*/ 467042 h 2727680"/>
                <a:gd name="connsiteX12" fmla="*/ 1076330 w 2152655"/>
                <a:gd name="connsiteY12" fmla="*/ 0 h 2727680"/>
                <a:gd name="connsiteX0" fmla="*/ 1076330 w 2152655"/>
                <a:gd name="connsiteY0" fmla="*/ 0 h 2727680"/>
                <a:gd name="connsiteX1" fmla="*/ 2152653 w 2152655"/>
                <a:gd name="connsiteY1" fmla="*/ 467042 h 2727680"/>
                <a:gd name="connsiteX2" fmla="*/ 1741534 w 2152655"/>
                <a:gd name="connsiteY2" fmla="*/ 1222732 h 2727680"/>
                <a:gd name="connsiteX3" fmla="*/ 1599643 w 2152655"/>
                <a:gd name="connsiteY3" fmla="*/ 1222732 h 2727680"/>
                <a:gd name="connsiteX4" fmla="*/ 1599643 w 2152655"/>
                <a:gd name="connsiteY4" fmla="*/ 1732028 h 2727680"/>
                <a:gd name="connsiteX5" fmla="*/ 2152655 w 2152655"/>
                <a:gd name="connsiteY5" fmla="*/ 1971990 h 2727680"/>
                <a:gd name="connsiteX6" fmla="*/ 1741536 w 2152655"/>
                <a:gd name="connsiteY6" fmla="*/ 2727680 h 2727680"/>
                <a:gd name="connsiteX7" fmla="*/ 411120 w 2152655"/>
                <a:gd name="connsiteY7" fmla="*/ 2727680 h 2727680"/>
                <a:gd name="connsiteX8" fmla="*/ 3 w 2152655"/>
                <a:gd name="connsiteY8" fmla="*/ 1971990 h 2727680"/>
                <a:gd name="connsiteX9" fmla="*/ 523312 w 2152655"/>
                <a:gd name="connsiteY9" fmla="*/ 1744916 h 2727680"/>
                <a:gd name="connsiteX10" fmla="*/ 0 w 2152655"/>
                <a:gd name="connsiteY10" fmla="*/ 467042 h 2727680"/>
                <a:gd name="connsiteX11" fmla="*/ 1076330 w 2152655"/>
                <a:gd name="connsiteY11" fmla="*/ 0 h 2727680"/>
                <a:gd name="connsiteX0" fmla="*/ 1076330 w 2152655"/>
                <a:gd name="connsiteY0" fmla="*/ 0 h 2727680"/>
                <a:gd name="connsiteX1" fmla="*/ 2152653 w 2152655"/>
                <a:gd name="connsiteY1" fmla="*/ 467042 h 2727680"/>
                <a:gd name="connsiteX2" fmla="*/ 1741534 w 2152655"/>
                <a:gd name="connsiteY2" fmla="*/ 1222732 h 2727680"/>
                <a:gd name="connsiteX3" fmla="*/ 1599643 w 2152655"/>
                <a:gd name="connsiteY3" fmla="*/ 1222732 h 2727680"/>
                <a:gd name="connsiteX4" fmla="*/ 1599643 w 2152655"/>
                <a:gd name="connsiteY4" fmla="*/ 1732028 h 2727680"/>
                <a:gd name="connsiteX5" fmla="*/ 2152655 w 2152655"/>
                <a:gd name="connsiteY5" fmla="*/ 1971990 h 2727680"/>
                <a:gd name="connsiteX6" fmla="*/ 1741536 w 2152655"/>
                <a:gd name="connsiteY6" fmla="*/ 2727680 h 2727680"/>
                <a:gd name="connsiteX7" fmla="*/ 411120 w 2152655"/>
                <a:gd name="connsiteY7" fmla="*/ 2727680 h 2727680"/>
                <a:gd name="connsiteX8" fmla="*/ 3 w 2152655"/>
                <a:gd name="connsiteY8" fmla="*/ 1971990 h 2727680"/>
                <a:gd name="connsiteX9" fmla="*/ 0 w 2152655"/>
                <a:gd name="connsiteY9" fmla="*/ 467042 h 2727680"/>
                <a:gd name="connsiteX10" fmla="*/ 1076330 w 2152655"/>
                <a:gd name="connsiteY10" fmla="*/ 0 h 2727680"/>
                <a:gd name="connsiteX0" fmla="*/ 1076330 w 2152655"/>
                <a:gd name="connsiteY0" fmla="*/ 0 h 2727680"/>
                <a:gd name="connsiteX1" fmla="*/ 2152653 w 2152655"/>
                <a:gd name="connsiteY1" fmla="*/ 467042 h 2727680"/>
                <a:gd name="connsiteX2" fmla="*/ 1741534 w 2152655"/>
                <a:gd name="connsiteY2" fmla="*/ 1222732 h 2727680"/>
                <a:gd name="connsiteX3" fmla="*/ 1599643 w 2152655"/>
                <a:gd name="connsiteY3" fmla="*/ 1732028 h 2727680"/>
                <a:gd name="connsiteX4" fmla="*/ 2152655 w 2152655"/>
                <a:gd name="connsiteY4" fmla="*/ 1971990 h 2727680"/>
                <a:gd name="connsiteX5" fmla="*/ 1741536 w 2152655"/>
                <a:gd name="connsiteY5" fmla="*/ 2727680 h 2727680"/>
                <a:gd name="connsiteX6" fmla="*/ 411120 w 2152655"/>
                <a:gd name="connsiteY6" fmla="*/ 2727680 h 2727680"/>
                <a:gd name="connsiteX7" fmla="*/ 3 w 2152655"/>
                <a:gd name="connsiteY7" fmla="*/ 1971990 h 2727680"/>
                <a:gd name="connsiteX8" fmla="*/ 0 w 2152655"/>
                <a:gd name="connsiteY8" fmla="*/ 467042 h 2727680"/>
                <a:gd name="connsiteX9" fmla="*/ 1076330 w 2152655"/>
                <a:gd name="connsiteY9" fmla="*/ 0 h 2727680"/>
                <a:gd name="connsiteX0" fmla="*/ 1076330 w 2152655"/>
                <a:gd name="connsiteY0" fmla="*/ 0 h 2727680"/>
                <a:gd name="connsiteX1" fmla="*/ 2152653 w 2152655"/>
                <a:gd name="connsiteY1" fmla="*/ 467042 h 2727680"/>
                <a:gd name="connsiteX2" fmla="*/ 1599643 w 2152655"/>
                <a:gd name="connsiteY2" fmla="*/ 1732028 h 2727680"/>
                <a:gd name="connsiteX3" fmla="*/ 2152655 w 2152655"/>
                <a:gd name="connsiteY3" fmla="*/ 1971990 h 2727680"/>
                <a:gd name="connsiteX4" fmla="*/ 1741536 w 2152655"/>
                <a:gd name="connsiteY4" fmla="*/ 2727680 h 2727680"/>
                <a:gd name="connsiteX5" fmla="*/ 411120 w 2152655"/>
                <a:gd name="connsiteY5" fmla="*/ 2727680 h 2727680"/>
                <a:gd name="connsiteX6" fmla="*/ 3 w 2152655"/>
                <a:gd name="connsiteY6" fmla="*/ 1971990 h 2727680"/>
                <a:gd name="connsiteX7" fmla="*/ 0 w 2152655"/>
                <a:gd name="connsiteY7" fmla="*/ 467042 h 2727680"/>
                <a:gd name="connsiteX8" fmla="*/ 1076330 w 2152655"/>
                <a:gd name="connsiteY8" fmla="*/ 0 h 2727680"/>
                <a:gd name="connsiteX0" fmla="*/ 1076330 w 2152655"/>
                <a:gd name="connsiteY0" fmla="*/ 0 h 2727680"/>
                <a:gd name="connsiteX1" fmla="*/ 2152653 w 2152655"/>
                <a:gd name="connsiteY1" fmla="*/ 467042 h 2727680"/>
                <a:gd name="connsiteX2" fmla="*/ 2152655 w 2152655"/>
                <a:gd name="connsiteY2" fmla="*/ 1971990 h 2727680"/>
                <a:gd name="connsiteX3" fmla="*/ 1741536 w 2152655"/>
                <a:gd name="connsiteY3" fmla="*/ 2727680 h 2727680"/>
                <a:gd name="connsiteX4" fmla="*/ 411120 w 2152655"/>
                <a:gd name="connsiteY4" fmla="*/ 2727680 h 2727680"/>
                <a:gd name="connsiteX5" fmla="*/ 3 w 2152655"/>
                <a:gd name="connsiteY5" fmla="*/ 1971990 h 2727680"/>
                <a:gd name="connsiteX6" fmla="*/ 0 w 2152655"/>
                <a:gd name="connsiteY6" fmla="*/ 467042 h 2727680"/>
                <a:gd name="connsiteX7" fmla="*/ 1076330 w 2152655"/>
                <a:gd name="connsiteY7" fmla="*/ 0 h 2727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52655" h="2727680">
                  <a:moveTo>
                    <a:pt x="1076330" y="0"/>
                  </a:moveTo>
                  <a:lnTo>
                    <a:pt x="2152653" y="467042"/>
                  </a:lnTo>
                  <a:cubicBezTo>
                    <a:pt x="2152654" y="968691"/>
                    <a:pt x="2152654" y="1470341"/>
                    <a:pt x="2152655" y="1971990"/>
                  </a:cubicBezTo>
                  <a:lnTo>
                    <a:pt x="1741536" y="2727680"/>
                  </a:lnTo>
                  <a:lnTo>
                    <a:pt x="411120" y="2727680"/>
                  </a:lnTo>
                  <a:lnTo>
                    <a:pt x="3" y="1971990"/>
                  </a:lnTo>
                  <a:cubicBezTo>
                    <a:pt x="2" y="1470341"/>
                    <a:pt x="1" y="968691"/>
                    <a:pt x="0" y="467042"/>
                  </a:cubicBezTo>
                  <a:lnTo>
                    <a:pt x="107633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7947874C-A127-05AC-DC70-C00EA272A58D}"/>
                </a:ext>
              </a:extLst>
            </p:cNvPr>
            <p:cNvSpPr/>
            <p:nvPr/>
          </p:nvSpPr>
          <p:spPr>
            <a:xfrm>
              <a:off x="-5176194" y="265597"/>
              <a:ext cx="2152646" cy="1222731"/>
            </a:xfrm>
            <a:custGeom>
              <a:avLst/>
              <a:gdLst>
                <a:gd name="connsiteX0" fmla="*/ 1076323 w 2152646"/>
                <a:gd name="connsiteY0" fmla="*/ 0 h 2050138"/>
                <a:gd name="connsiteX1" fmla="*/ 2152646 w 2152646"/>
                <a:gd name="connsiteY1" fmla="*/ 783083 h 2050138"/>
                <a:gd name="connsiteX2" fmla="*/ 1741527 w 2152646"/>
                <a:gd name="connsiteY2" fmla="*/ 2050138 h 2050138"/>
                <a:gd name="connsiteX3" fmla="*/ 411119 w 2152646"/>
                <a:gd name="connsiteY3" fmla="*/ 2050138 h 2050138"/>
                <a:gd name="connsiteX4" fmla="*/ 0 w 2152646"/>
                <a:gd name="connsiteY4" fmla="*/ 783083 h 2050138"/>
                <a:gd name="connsiteX5" fmla="*/ 1076323 w 2152646"/>
                <a:gd name="connsiteY5" fmla="*/ 0 h 205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52646" h="2050138">
                  <a:moveTo>
                    <a:pt x="1076323" y="0"/>
                  </a:moveTo>
                  <a:lnTo>
                    <a:pt x="2152646" y="783083"/>
                  </a:lnTo>
                  <a:lnTo>
                    <a:pt x="1741527" y="2050138"/>
                  </a:lnTo>
                  <a:lnTo>
                    <a:pt x="411119" y="2050138"/>
                  </a:lnTo>
                  <a:lnTo>
                    <a:pt x="0" y="783083"/>
                  </a:lnTo>
                  <a:lnTo>
                    <a:pt x="1076323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31F3FE47-BBB9-1027-08C3-A123EA8BEE8B}"/>
                </a:ext>
              </a:extLst>
            </p:cNvPr>
            <p:cNvSpPr/>
            <p:nvPr/>
          </p:nvSpPr>
          <p:spPr>
            <a:xfrm>
              <a:off x="-4762500" y="1485901"/>
              <a:ext cx="1320799" cy="1508828"/>
            </a:xfrm>
            <a:custGeom>
              <a:avLst/>
              <a:gdLst>
                <a:gd name="connsiteX0" fmla="*/ 0 w 1076325"/>
                <a:gd name="connsiteY0" fmla="*/ 0 h 1507849"/>
                <a:gd name="connsiteX1" fmla="*/ 1076325 w 1076325"/>
                <a:gd name="connsiteY1" fmla="*/ 0 h 1507849"/>
                <a:gd name="connsiteX2" fmla="*/ 1076325 w 1076325"/>
                <a:gd name="connsiteY2" fmla="*/ 1507849 h 1507849"/>
                <a:gd name="connsiteX3" fmla="*/ 0 w 1076325"/>
                <a:gd name="connsiteY3" fmla="*/ 1507849 h 1507849"/>
                <a:gd name="connsiteX4" fmla="*/ 0 w 1076325"/>
                <a:gd name="connsiteY4" fmla="*/ 0 h 1507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6325" h="1507849">
                  <a:moveTo>
                    <a:pt x="0" y="0"/>
                  </a:moveTo>
                  <a:lnTo>
                    <a:pt x="1076325" y="0"/>
                  </a:lnTo>
                  <a:lnTo>
                    <a:pt x="1076325" y="1507849"/>
                  </a:lnTo>
                  <a:lnTo>
                    <a:pt x="0" y="15078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D305C63C-165D-94D4-CADF-24672220E41B}"/>
              </a:ext>
            </a:extLst>
          </p:cNvPr>
          <p:cNvGrpSpPr/>
          <p:nvPr/>
        </p:nvGrpSpPr>
        <p:grpSpPr>
          <a:xfrm>
            <a:off x="929853" y="4088395"/>
            <a:ext cx="2152648" cy="2011325"/>
            <a:chOff x="5212404" y="981954"/>
            <a:chExt cx="2152648" cy="2011325"/>
          </a:xfrm>
        </p:grpSpPr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29013DBC-93EB-6406-D665-715DADA73E02}"/>
                </a:ext>
              </a:extLst>
            </p:cNvPr>
            <p:cNvSpPr/>
            <p:nvPr/>
          </p:nvSpPr>
          <p:spPr>
            <a:xfrm>
              <a:off x="5212404" y="981954"/>
              <a:ext cx="2152646" cy="2011324"/>
            </a:xfrm>
            <a:custGeom>
              <a:avLst/>
              <a:gdLst>
                <a:gd name="connsiteX0" fmla="*/ 1076323 w 2152646"/>
                <a:gd name="connsiteY0" fmla="*/ 0 h 2011324"/>
                <a:gd name="connsiteX1" fmla="*/ 2152646 w 2152646"/>
                <a:gd name="connsiteY1" fmla="*/ 193419 h 2011324"/>
                <a:gd name="connsiteX2" fmla="*/ 1741527 w 2152646"/>
                <a:gd name="connsiteY2" fmla="*/ 506375 h 2011324"/>
                <a:gd name="connsiteX3" fmla="*/ 1612334 w 2152646"/>
                <a:gd name="connsiteY3" fmla="*/ 506375 h 2011324"/>
                <a:gd name="connsiteX4" fmla="*/ 1612334 w 2152646"/>
                <a:gd name="connsiteY4" fmla="*/ 1601274 h 2011324"/>
                <a:gd name="connsiteX5" fmla="*/ 2152646 w 2152646"/>
                <a:gd name="connsiteY5" fmla="*/ 1698368 h 2011324"/>
                <a:gd name="connsiteX6" fmla="*/ 1741527 w 2152646"/>
                <a:gd name="connsiteY6" fmla="*/ 2011324 h 2011324"/>
                <a:gd name="connsiteX7" fmla="*/ 411119 w 2152646"/>
                <a:gd name="connsiteY7" fmla="*/ 2011324 h 2011324"/>
                <a:gd name="connsiteX8" fmla="*/ 0 w 2152646"/>
                <a:gd name="connsiteY8" fmla="*/ 1698368 h 2011324"/>
                <a:gd name="connsiteX9" fmla="*/ 536009 w 2152646"/>
                <a:gd name="connsiteY9" fmla="*/ 1602047 h 2011324"/>
                <a:gd name="connsiteX10" fmla="*/ 536009 w 2152646"/>
                <a:gd name="connsiteY10" fmla="*/ 506375 h 2011324"/>
                <a:gd name="connsiteX11" fmla="*/ 411119 w 2152646"/>
                <a:gd name="connsiteY11" fmla="*/ 506375 h 2011324"/>
                <a:gd name="connsiteX12" fmla="*/ 0 w 2152646"/>
                <a:gd name="connsiteY12" fmla="*/ 193419 h 2011324"/>
                <a:gd name="connsiteX13" fmla="*/ 1076323 w 2152646"/>
                <a:gd name="connsiteY13" fmla="*/ 0 h 2011324"/>
                <a:gd name="connsiteX0" fmla="*/ 1076323 w 2152646"/>
                <a:gd name="connsiteY0" fmla="*/ 0 h 2011324"/>
                <a:gd name="connsiteX1" fmla="*/ 2152646 w 2152646"/>
                <a:gd name="connsiteY1" fmla="*/ 193419 h 2011324"/>
                <a:gd name="connsiteX2" fmla="*/ 1741527 w 2152646"/>
                <a:gd name="connsiteY2" fmla="*/ 506375 h 2011324"/>
                <a:gd name="connsiteX3" fmla="*/ 1612334 w 2152646"/>
                <a:gd name="connsiteY3" fmla="*/ 506375 h 2011324"/>
                <a:gd name="connsiteX4" fmla="*/ 1612334 w 2152646"/>
                <a:gd name="connsiteY4" fmla="*/ 1601274 h 2011324"/>
                <a:gd name="connsiteX5" fmla="*/ 2152646 w 2152646"/>
                <a:gd name="connsiteY5" fmla="*/ 1698368 h 2011324"/>
                <a:gd name="connsiteX6" fmla="*/ 1741527 w 2152646"/>
                <a:gd name="connsiteY6" fmla="*/ 2011324 h 2011324"/>
                <a:gd name="connsiteX7" fmla="*/ 411119 w 2152646"/>
                <a:gd name="connsiteY7" fmla="*/ 2011324 h 2011324"/>
                <a:gd name="connsiteX8" fmla="*/ 0 w 2152646"/>
                <a:gd name="connsiteY8" fmla="*/ 1698368 h 2011324"/>
                <a:gd name="connsiteX9" fmla="*/ 536009 w 2152646"/>
                <a:gd name="connsiteY9" fmla="*/ 1602047 h 2011324"/>
                <a:gd name="connsiteX10" fmla="*/ 411119 w 2152646"/>
                <a:gd name="connsiteY10" fmla="*/ 506375 h 2011324"/>
                <a:gd name="connsiteX11" fmla="*/ 0 w 2152646"/>
                <a:gd name="connsiteY11" fmla="*/ 193419 h 2011324"/>
                <a:gd name="connsiteX12" fmla="*/ 1076323 w 2152646"/>
                <a:gd name="connsiteY12" fmla="*/ 0 h 2011324"/>
                <a:gd name="connsiteX0" fmla="*/ 1076323 w 2152646"/>
                <a:gd name="connsiteY0" fmla="*/ 0 h 2011324"/>
                <a:gd name="connsiteX1" fmla="*/ 2152646 w 2152646"/>
                <a:gd name="connsiteY1" fmla="*/ 193419 h 2011324"/>
                <a:gd name="connsiteX2" fmla="*/ 1741527 w 2152646"/>
                <a:gd name="connsiteY2" fmla="*/ 506375 h 2011324"/>
                <a:gd name="connsiteX3" fmla="*/ 1612334 w 2152646"/>
                <a:gd name="connsiteY3" fmla="*/ 506375 h 2011324"/>
                <a:gd name="connsiteX4" fmla="*/ 1612334 w 2152646"/>
                <a:gd name="connsiteY4" fmla="*/ 1601274 h 2011324"/>
                <a:gd name="connsiteX5" fmla="*/ 2152646 w 2152646"/>
                <a:gd name="connsiteY5" fmla="*/ 1698368 h 2011324"/>
                <a:gd name="connsiteX6" fmla="*/ 1741527 w 2152646"/>
                <a:gd name="connsiteY6" fmla="*/ 2011324 h 2011324"/>
                <a:gd name="connsiteX7" fmla="*/ 411119 w 2152646"/>
                <a:gd name="connsiteY7" fmla="*/ 2011324 h 2011324"/>
                <a:gd name="connsiteX8" fmla="*/ 0 w 2152646"/>
                <a:gd name="connsiteY8" fmla="*/ 1698368 h 2011324"/>
                <a:gd name="connsiteX9" fmla="*/ 536009 w 2152646"/>
                <a:gd name="connsiteY9" fmla="*/ 1602047 h 2011324"/>
                <a:gd name="connsiteX10" fmla="*/ 0 w 2152646"/>
                <a:gd name="connsiteY10" fmla="*/ 193419 h 2011324"/>
                <a:gd name="connsiteX11" fmla="*/ 1076323 w 2152646"/>
                <a:gd name="connsiteY11" fmla="*/ 0 h 2011324"/>
                <a:gd name="connsiteX0" fmla="*/ 1076323 w 2152646"/>
                <a:gd name="connsiteY0" fmla="*/ 0 h 2011324"/>
                <a:gd name="connsiteX1" fmla="*/ 2152646 w 2152646"/>
                <a:gd name="connsiteY1" fmla="*/ 193419 h 2011324"/>
                <a:gd name="connsiteX2" fmla="*/ 1741527 w 2152646"/>
                <a:gd name="connsiteY2" fmla="*/ 506375 h 2011324"/>
                <a:gd name="connsiteX3" fmla="*/ 1612334 w 2152646"/>
                <a:gd name="connsiteY3" fmla="*/ 506375 h 2011324"/>
                <a:gd name="connsiteX4" fmla="*/ 1612334 w 2152646"/>
                <a:gd name="connsiteY4" fmla="*/ 1601274 h 2011324"/>
                <a:gd name="connsiteX5" fmla="*/ 2152646 w 2152646"/>
                <a:gd name="connsiteY5" fmla="*/ 1698368 h 2011324"/>
                <a:gd name="connsiteX6" fmla="*/ 1741527 w 2152646"/>
                <a:gd name="connsiteY6" fmla="*/ 2011324 h 2011324"/>
                <a:gd name="connsiteX7" fmla="*/ 411119 w 2152646"/>
                <a:gd name="connsiteY7" fmla="*/ 2011324 h 2011324"/>
                <a:gd name="connsiteX8" fmla="*/ 0 w 2152646"/>
                <a:gd name="connsiteY8" fmla="*/ 1698368 h 2011324"/>
                <a:gd name="connsiteX9" fmla="*/ 0 w 2152646"/>
                <a:gd name="connsiteY9" fmla="*/ 193419 h 2011324"/>
                <a:gd name="connsiteX10" fmla="*/ 1076323 w 2152646"/>
                <a:gd name="connsiteY10" fmla="*/ 0 h 2011324"/>
                <a:gd name="connsiteX0" fmla="*/ 1076323 w 2152646"/>
                <a:gd name="connsiteY0" fmla="*/ 0 h 2011324"/>
                <a:gd name="connsiteX1" fmla="*/ 2152646 w 2152646"/>
                <a:gd name="connsiteY1" fmla="*/ 193419 h 2011324"/>
                <a:gd name="connsiteX2" fmla="*/ 1741527 w 2152646"/>
                <a:gd name="connsiteY2" fmla="*/ 506375 h 2011324"/>
                <a:gd name="connsiteX3" fmla="*/ 1612334 w 2152646"/>
                <a:gd name="connsiteY3" fmla="*/ 506375 h 2011324"/>
                <a:gd name="connsiteX4" fmla="*/ 2152646 w 2152646"/>
                <a:gd name="connsiteY4" fmla="*/ 1698368 h 2011324"/>
                <a:gd name="connsiteX5" fmla="*/ 1741527 w 2152646"/>
                <a:gd name="connsiteY5" fmla="*/ 2011324 h 2011324"/>
                <a:gd name="connsiteX6" fmla="*/ 411119 w 2152646"/>
                <a:gd name="connsiteY6" fmla="*/ 2011324 h 2011324"/>
                <a:gd name="connsiteX7" fmla="*/ 0 w 2152646"/>
                <a:gd name="connsiteY7" fmla="*/ 1698368 h 2011324"/>
                <a:gd name="connsiteX8" fmla="*/ 0 w 2152646"/>
                <a:gd name="connsiteY8" fmla="*/ 193419 h 2011324"/>
                <a:gd name="connsiteX9" fmla="*/ 1076323 w 2152646"/>
                <a:gd name="connsiteY9" fmla="*/ 0 h 2011324"/>
                <a:gd name="connsiteX0" fmla="*/ 1076323 w 2152646"/>
                <a:gd name="connsiteY0" fmla="*/ 0 h 2011324"/>
                <a:gd name="connsiteX1" fmla="*/ 2152646 w 2152646"/>
                <a:gd name="connsiteY1" fmla="*/ 193419 h 2011324"/>
                <a:gd name="connsiteX2" fmla="*/ 1741527 w 2152646"/>
                <a:gd name="connsiteY2" fmla="*/ 506375 h 2011324"/>
                <a:gd name="connsiteX3" fmla="*/ 2152646 w 2152646"/>
                <a:gd name="connsiteY3" fmla="*/ 1698368 h 2011324"/>
                <a:gd name="connsiteX4" fmla="*/ 1741527 w 2152646"/>
                <a:gd name="connsiteY4" fmla="*/ 2011324 h 2011324"/>
                <a:gd name="connsiteX5" fmla="*/ 411119 w 2152646"/>
                <a:gd name="connsiteY5" fmla="*/ 2011324 h 2011324"/>
                <a:gd name="connsiteX6" fmla="*/ 0 w 2152646"/>
                <a:gd name="connsiteY6" fmla="*/ 1698368 h 2011324"/>
                <a:gd name="connsiteX7" fmla="*/ 0 w 2152646"/>
                <a:gd name="connsiteY7" fmla="*/ 193419 h 2011324"/>
                <a:gd name="connsiteX8" fmla="*/ 1076323 w 2152646"/>
                <a:gd name="connsiteY8" fmla="*/ 0 h 2011324"/>
                <a:gd name="connsiteX0" fmla="*/ 1076323 w 2152646"/>
                <a:gd name="connsiteY0" fmla="*/ 0 h 2011324"/>
                <a:gd name="connsiteX1" fmla="*/ 2152646 w 2152646"/>
                <a:gd name="connsiteY1" fmla="*/ 193419 h 2011324"/>
                <a:gd name="connsiteX2" fmla="*/ 2152646 w 2152646"/>
                <a:gd name="connsiteY2" fmla="*/ 1698368 h 2011324"/>
                <a:gd name="connsiteX3" fmla="*/ 1741527 w 2152646"/>
                <a:gd name="connsiteY3" fmla="*/ 2011324 h 2011324"/>
                <a:gd name="connsiteX4" fmla="*/ 411119 w 2152646"/>
                <a:gd name="connsiteY4" fmla="*/ 2011324 h 2011324"/>
                <a:gd name="connsiteX5" fmla="*/ 0 w 2152646"/>
                <a:gd name="connsiteY5" fmla="*/ 1698368 h 2011324"/>
                <a:gd name="connsiteX6" fmla="*/ 0 w 2152646"/>
                <a:gd name="connsiteY6" fmla="*/ 193419 h 2011324"/>
                <a:gd name="connsiteX7" fmla="*/ 1076323 w 2152646"/>
                <a:gd name="connsiteY7" fmla="*/ 0 h 2011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52646" h="2011324">
                  <a:moveTo>
                    <a:pt x="1076323" y="0"/>
                  </a:moveTo>
                  <a:lnTo>
                    <a:pt x="2152646" y="193419"/>
                  </a:lnTo>
                  <a:lnTo>
                    <a:pt x="2152646" y="1698368"/>
                  </a:lnTo>
                  <a:lnTo>
                    <a:pt x="1741527" y="2011324"/>
                  </a:lnTo>
                  <a:lnTo>
                    <a:pt x="411119" y="2011324"/>
                  </a:lnTo>
                  <a:lnTo>
                    <a:pt x="0" y="1698368"/>
                  </a:lnTo>
                  <a:lnTo>
                    <a:pt x="0" y="193419"/>
                  </a:lnTo>
                  <a:lnTo>
                    <a:pt x="1076323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DDBF19F6-40DF-1D40-9B07-4365E69A01C0}"/>
                </a:ext>
              </a:extLst>
            </p:cNvPr>
            <p:cNvSpPr/>
            <p:nvPr/>
          </p:nvSpPr>
          <p:spPr>
            <a:xfrm>
              <a:off x="5212406" y="981954"/>
              <a:ext cx="2152646" cy="506374"/>
            </a:xfrm>
            <a:custGeom>
              <a:avLst/>
              <a:gdLst>
                <a:gd name="connsiteX0" fmla="*/ 1076323 w 2152646"/>
                <a:gd name="connsiteY0" fmla="*/ 0 h 2050138"/>
                <a:gd name="connsiteX1" fmla="*/ 2152646 w 2152646"/>
                <a:gd name="connsiteY1" fmla="*/ 783083 h 2050138"/>
                <a:gd name="connsiteX2" fmla="*/ 1741527 w 2152646"/>
                <a:gd name="connsiteY2" fmla="*/ 2050138 h 2050138"/>
                <a:gd name="connsiteX3" fmla="*/ 411119 w 2152646"/>
                <a:gd name="connsiteY3" fmla="*/ 2050138 h 2050138"/>
                <a:gd name="connsiteX4" fmla="*/ 0 w 2152646"/>
                <a:gd name="connsiteY4" fmla="*/ 783083 h 2050138"/>
                <a:gd name="connsiteX5" fmla="*/ 1076323 w 2152646"/>
                <a:gd name="connsiteY5" fmla="*/ 0 h 205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52646" h="2050138">
                  <a:moveTo>
                    <a:pt x="1076323" y="0"/>
                  </a:moveTo>
                  <a:lnTo>
                    <a:pt x="2152646" y="783083"/>
                  </a:lnTo>
                  <a:lnTo>
                    <a:pt x="1741527" y="2050138"/>
                  </a:lnTo>
                  <a:lnTo>
                    <a:pt x="411119" y="2050138"/>
                  </a:lnTo>
                  <a:lnTo>
                    <a:pt x="0" y="783083"/>
                  </a:lnTo>
                  <a:lnTo>
                    <a:pt x="1076323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CE69C34-6D25-34D1-A551-BA03B17966CA}"/>
                </a:ext>
              </a:extLst>
            </p:cNvPr>
            <p:cNvSpPr/>
            <p:nvPr/>
          </p:nvSpPr>
          <p:spPr>
            <a:xfrm>
              <a:off x="5619750" y="1485901"/>
              <a:ext cx="1328738" cy="1507378"/>
            </a:xfrm>
            <a:custGeom>
              <a:avLst/>
              <a:gdLst>
                <a:gd name="connsiteX0" fmla="*/ 0 w 1076325"/>
                <a:gd name="connsiteY0" fmla="*/ 0 h 1507849"/>
                <a:gd name="connsiteX1" fmla="*/ 1076325 w 1076325"/>
                <a:gd name="connsiteY1" fmla="*/ 0 h 1507849"/>
                <a:gd name="connsiteX2" fmla="*/ 1076325 w 1076325"/>
                <a:gd name="connsiteY2" fmla="*/ 1507849 h 1507849"/>
                <a:gd name="connsiteX3" fmla="*/ 0 w 1076325"/>
                <a:gd name="connsiteY3" fmla="*/ 1507849 h 1507849"/>
                <a:gd name="connsiteX4" fmla="*/ 0 w 1076325"/>
                <a:gd name="connsiteY4" fmla="*/ 0 h 1507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6325" h="1507849">
                  <a:moveTo>
                    <a:pt x="0" y="0"/>
                  </a:moveTo>
                  <a:lnTo>
                    <a:pt x="1076325" y="0"/>
                  </a:lnTo>
                  <a:lnTo>
                    <a:pt x="1076325" y="1507849"/>
                  </a:lnTo>
                  <a:lnTo>
                    <a:pt x="0" y="15078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8A63D50-07E2-5B56-B1C6-DD507C3AB983}"/>
              </a:ext>
            </a:extLst>
          </p:cNvPr>
          <p:cNvGrpSpPr/>
          <p:nvPr/>
        </p:nvGrpSpPr>
        <p:grpSpPr>
          <a:xfrm>
            <a:off x="6892151" y="905696"/>
            <a:ext cx="2007746" cy="2649894"/>
            <a:chOff x="2136113" y="313036"/>
            <a:chExt cx="2108075" cy="2782311"/>
          </a:xfrm>
        </p:grpSpPr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C11385C6-9C95-0D48-B8C7-C3D6AA02C651}"/>
                </a:ext>
              </a:extLst>
            </p:cNvPr>
            <p:cNvSpPr/>
            <p:nvPr/>
          </p:nvSpPr>
          <p:spPr>
            <a:xfrm>
              <a:off x="2281185" y="313037"/>
              <a:ext cx="1300215" cy="2782310"/>
            </a:xfrm>
            <a:custGeom>
              <a:avLst/>
              <a:gdLst>
                <a:gd name="connsiteX0" fmla="*/ 1071265 w 1300215"/>
                <a:gd name="connsiteY0" fmla="*/ 0 h 2782310"/>
                <a:gd name="connsiteX1" fmla="*/ 1300215 w 1300215"/>
                <a:gd name="connsiteY1" fmla="*/ 151529 h 2782310"/>
                <a:gd name="connsiteX2" fmla="*/ 1300215 w 1300215"/>
                <a:gd name="connsiteY2" fmla="*/ 2779821 h 2782310"/>
                <a:gd name="connsiteX3" fmla="*/ 1297805 w 1300215"/>
                <a:gd name="connsiteY3" fmla="*/ 2782310 h 2782310"/>
                <a:gd name="connsiteX4" fmla="*/ 0 w 1300215"/>
                <a:gd name="connsiteY4" fmla="*/ 2617454 h 2782310"/>
                <a:gd name="connsiteX5" fmla="*/ 0 w 1300215"/>
                <a:gd name="connsiteY5" fmla="*/ 283958 h 2782310"/>
                <a:gd name="connsiteX6" fmla="*/ 1071265 w 1300215"/>
                <a:gd name="connsiteY6" fmla="*/ 0 h 2782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0215" h="2782310">
                  <a:moveTo>
                    <a:pt x="1071265" y="0"/>
                  </a:moveTo>
                  <a:lnTo>
                    <a:pt x="1300215" y="151529"/>
                  </a:lnTo>
                  <a:lnTo>
                    <a:pt x="1300215" y="2779821"/>
                  </a:lnTo>
                  <a:lnTo>
                    <a:pt x="1297805" y="2782310"/>
                  </a:lnTo>
                  <a:lnTo>
                    <a:pt x="0" y="2617454"/>
                  </a:lnTo>
                  <a:lnTo>
                    <a:pt x="0" y="283958"/>
                  </a:lnTo>
                  <a:lnTo>
                    <a:pt x="107126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7642D12F-A19B-8701-D7AA-F297538B4627}"/>
                </a:ext>
              </a:extLst>
            </p:cNvPr>
            <p:cNvSpPr/>
            <p:nvPr/>
          </p:nvSpPr>
          <p:spPr>
            <a:xfrm>
              <a:off x="3581400" y="464566"/>
              <a:ext cx="662788" cy="2628292"/>
            </a:xfrm>
            <a:custGeom>
              <a:avLst/>
              <a:gdLst>
                <a:gd name="connsiteX0" fmla="*/ 0 w 662788"/>
                <a:gd name="connsiteY0" fmla="*/ 0 h 2628292"/>
                <a:gd name="connsiteX1" fmla="*/ 662786 w 662788"/>
                <a:gd name="connsiteY1" fmla="*/ 438662 h 2628292"/>
                <a:gd name="connsiteX2" fmla="*/ 662788 w 662788"/>
                <a:gd name="connsiteY2" fmla="*/ 1943613 h 2628292"/>
                <a:gd name="connsiteX3" fmla="*/ 0 w 662788"/>
                <a:gd name="connsiteY3" fmla="*/ 2628292 h 2628292"/>
                <a:gd name="connsiteX4" fmla="*/ 0 w 662788"/>
                <a:gd name="connsiteY4" fmla="*/ 0 h 262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788" h="2628292">
                  <a:moveTo>
                    <a:pt x="0" y="0"/>
                  </a:moveTo>
                  <a:lnTo>
                    <a:pt x="662786" y="438662"/>
                  </a:lnTo>
                  <a:cubicBezTo>
                    <a:pt x="662787" y="940312"/>
                    <a:pt x="662787" y="1441963"/>
                    <a:pt x="662788" y="1943613"/>
                  </a:cubicBezTo>
                  <a:lnTo>
                    <a:pt x="0" y="26282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3E707BCF-FDCB-A1AE-16A4-46190A2D27D6}"/>
                </a:ext>
              </a:extLst>
            </p:cNvPr>
            <p:cNvSpPr/>
            <p:nvPr/>
          </p:nvSpPr>
          <p:spPr>
            <a:xfrm>
              <a:off x="2136119" y="596995"/>
              <a:ext cx="145066" cy="2333496"/>
            </a:xfrm>
            <a:custGeom>
              <a:avLst/>
              <a:gdLst>
                <a:gd name="connsiteX0" fmla="*/ 145066 w 145066"/>
                <a:gd name="connsiteY0" fmla="*/ 0 h 2333496"/>
                <a:gd name="connsiteX1" fmla="*/ 145066 w 145066"/>
                <a:gd name="connsiteY1" fmla="*/ 2333496 h 2333496"/>
                <a:gd name="connsiteX2" fmla="*/ 140009 w 145066"/>
                <a:gd name="connsiteY2" fmla="*/ 2332854 h 2333496"/>
                <a:gd name="connsiteX3" fmla="*/ 2 w 145066"/>
                <a:gd name="connsiteY3" fmla="*/ 1543402 h 2333496"/>
                <a:gd name="connsiteX4" fmla="*/ 0 w 145066"/>
                <a:gd name="connsiteY4" fmla="*/ 38452 h 2333496"/>
                <a:gd name="connsiteX5" fmla="*/ 145066 w 145066"/>
                <a:gd name="connsiteY5" fmla="*/ 0 h 233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5066" h="2333496">
                  <a:moveTo>
                    <a:pt x="145066" y="0"/>
                  </a:moveTo>
                  <a:lnTo>
                    <a:pt x="145066" y="2333496"/>
                  </a:lnTo>
                  <a:lnTo>
                    <a:pt x="140009" y="2332854"/>
                  </a:lnTo>
                  <a:lnTo>
                    <a:pt x="2" y="1543402"/>
                  </a:lnTo>
                  <a:cubicBezTo>
                    <a:pt x="1" y="1041752"/>
                    <a:pt x="1" y="540102"/>
                    <a:pt x="0" y="38452"/>
                  </a:cubicBezTo>
                  <a:lnTo>
                    <a:pt x="145066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4600C562-2C91-EFC6-F64F-67F8408EAC64}"/>
                </a:ext>
              </a:extLst>
            </p:cNvPr>
            <p:cNvSpPr/>
            <p:nvPr/>
          </p:nvSpPr>
          <p:spPr>
            <a:xfrm>
              <a:off x="2136113" y="313036"/>
              <a:ext cx="2108073" cy="1277360"/>
            </a:xfrm>
            <a:custGeom>
              <a:avLst/>
              <a:gdLst>
                <a:gd name="connsiteX0" fmla="*/ 1216331 w 2108073"/>
                <a:gd name="connsiteY0" fmla="*/ 0 h 2141734"/>
                <a:gd name="connsiteX1" fmla="*/ 2108073 w 2108073"/>
                <a:gd name="connsiteY1" fmla="*/ 989567 h 2141734"/>
                <a:gd name="connsiteX2" fmla="*/ 1442869 w 2108073"/>
                <a:gd name="connsiteY2" fmla="*/ 2141734 h 2141734"/>
                <a:gd name="connsiteX3" fmla="*/ 140008 w 2108073"/>
                <a:gd name="connsiteY3" fmla="*/ 1864246 h 2141734"/>
                <a:gd name="connsiteX4" fmla="*/ 0 w 2108073"/>
                <a:gd name="connsiteY4" fmla="*/ 540582 h 2141734"/>
                <a:gd name="connsiteX5" fmla="*/ 1216331 w 2108073"/>
                <a:gd name="connsiteY5" fmla="*/ 0 h 214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8073" h="2141734">
                  <a:moveTo>
                    <a:pt x="1216331" y="0"/>
                  </a:moveTo>
                  <a:lnTo>
                    <a:pt x="2108073" y="989567"/>
                  </a:lnTo>
                  <a:lnTo>
                    <a:pt x="1442869" y="2141734"/>
                  </a:lnTo>
                  <a:lnTo>
                    <a:pt x="140008" y="1864246"/>
                  </a:lnTo>
                  <a:lnTo>
                    <a:pt x="0" y="540582"/>
                  </a:lnTo>
                  <a:lnTo>
                    <a:pt x="121633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42410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170600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pptxo12_五角柱の図形</dc:title>
  <dc:subject>pptxo12_五角柱の図形</dc:subject>
  <dc:creator>でじけろお</dc:creator>
  <cp:revision>1</cp:revision>
  <dcterms:created xsi:type="dcterms:W3CDTF">2018-05-20T00:31:01Z</dcterms:created>
  <dcterms:modified xsi:type="dcterms:W3CDTF">2025-04-11T15:37:30Z</dcterms:modified>
  <cp:version>1</cp:version>
</cp:coreProperties>
</file>